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Lst>
  <p:sldSz cy="6858000" cx="9144000"/>
  <p:notesSz cx="6858000" cy="9144000"/>
  <p:embeddedFontLst>
    <p:embeddedFont>
      <p:font typeface="Helvetica Neue"/>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83">
          <p15:clr>
            <a:srgbClr val="A4A3A4"/>
          </p15:clr>
        </p15:guide>
        <p15:guide id="2" pos="2880">
          <p15:clr>
            <a:srgbClr val="A4A3A4"/>
          </p15:clr>
        </p15:guide>
      </p15:sldGuideLst>
    </p:ext>
    <p:ext uri="http://customooxmlschemas.google.com/">
      <go:slidesCustomData xmlns:go="http://customooxmlschemas.google.com/" r:id="rId43" roundtripDataSignature="AMtx7mgtesdMKo75ma9+mBH3jaH42x525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83"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HelveticaNeue-bold.fntdata"/><Relationship Id="rId20" Type="http://schemas.openxmlformats.org/officeDocument/2006/relationships/slide" Target="slides/slide15.xml"/><Relationship Id="rId42" Type="http://schemas.openxmlformats.org/officeDocument/2006/relationships/font" Target="fonts/HelveticaNeue-boldItalic.fntdata"/><Relationship Id="rId41" Type="http://schemas.openxmlformats.org/officeDocument/2006/relationships/font" Target="fonts/HelveticaNeue-italic.fntdata"/><Relationship Id="rId22" Type="http://schemas.openxmlformats.org/officeDocument/2006/relationships/slide" Target="slides/slide17.xml"/><Relationship Id="rId21" Type="http://schemas.openxmlformats.org/officeDocument/2006/relationships/slide" Target="slides/slide16.xml"/><Relationship Id="rId43" Type="http://customschemas.google.com/relationships/presentationmetadata" Target="meta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HelveticaNeue-regular.fntdata"/><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ailo.adaptcentre.ie/wp-content/uploads/2022/06/Phoenician-Puzzle-and-Solution.pdf"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ogham.co/" TargetMode="Externa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ommons.wikimedia.org/wiki/File:All_Ogham_letters_without_Forfeda_-_%C3%9Cbersicht_aller_Ogham-Zeichen_ohne_Forfeda.jpg"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ommons.wikimedia.org/wiki/File:All_Ogham_letters_without_Forfeda_-_%C3%9Cbersicht_aller_Ogham-Zeichen_ohne_Forfeda.jpg"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IlJBcfvoeaY" TargetMode="Externa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languageinsight.com/blog/2019/a-short-history-of-writing/"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ommons.wikimedia.org/wiki/File:Lijiang_Oct_2007_199.jpg"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 name="Google Shape;81;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13a02fde727_0_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13a02fde727_0_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 name="Google Shape;158;g13a02fde727_0_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1202ea32751_0_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1202ea32751_0_1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7" name="Google Shape;167;g1202ea32751_0_1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13a02fde727_0_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13a02fde727_0_1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Phoenician puzzle: </a:t>
            </a:r>
            <a:r>
              <a:rPr lang="en-US" u="sng">
                <a:solidFill>
                  <a:schemeClr val="hlink"/>
                </a:solidFill>
                <a:hlinkClick r:id="rId2"/>
              </a:rPr>
              <a:t>https://ailo.adaptcentre.ie/wp-content/uploads/2022/06/Phoenician-Puzzle-and-Solution.pdf</a:t>
            </a:r>
            <a:endParaRPr/>
          </a:p>
          <a:p>
            <a:pPr indent="0" lvl="0" marL="0" rtl="0" algn="l">
              <a:spcBef>
                <a:spcPts val="0"/>
              </a:spcBef>
              <a:spcAft>
                <a:spcPts val="0"/>
              </a:spcAft>
              <a:buNone/>
            </a:pPr>
            <a:r>
              <a:rPr lang="en-US"/>
              <a:t>Quite challenging puzzle</a:t>
            </a:r>
            <a:endParaRPr/>
          </a:p>
        </p:txBody>
      </p:sp>
      <p:sp>
        <p:nvSpPr>
          <p:cNvPr id="176" name="Google Shape;176;g13a02fde727_0_1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13a02fde727_0_1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13a02fde727_0_1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 name="Google Shape;186;g13a02fde727_0_1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13a02fde727_0_2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13a02fde727_0_2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 name="Google Shape;196;g13a02fde727_0_2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13a8bea0b16_0_30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13a8bea0b16_0_30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The teacher should invite the students to </a:t>
            </a:r>
            <a:r>
              <a:rPr lang="en-US"/>
              <a:t>answer the questions.</a:t>
            </a:r>
            <a:endParaRPr/>
          </a:p>
          <a:p>
            <a:pPr indent="0" lvl="0" marL="0" rtl="0" algn="l">
              <a:spcBef>
                <a:spcPts val="0"/>
              </a:spcBef>
              <a:spcAft>
                <a:spcPts val="0"/>
              </a:spcAft>
              <a:buNone/>
            </a:pPr>
            <a:r>
              <a:t/>
            </a:r>
            <a:endParaRPr/>
          </a:p>
          <a:p>
            <a:pPr indent="0" lvl="0" marL="0" rtl="0" algn="l">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Rules</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Writing system: top to bottom (i tells you direction)</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Each symbol reps a letter</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No additional rules?</a:t>
            </a:r>
            <a:endParaRPr/>
          </a:p>
        </p:txBody>
      </p:sp>
      <p:sp>
        <p:nvSpPr>
          <p:cNvPr id="204" name="Google Shape;204;g13a8bea0b16_0_30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13a8bea0b16_0_20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3" name="Google Shape;213;g13a8bea0b16_0_20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t/>
            </a:r>
            <a:endParaRPr/>
          </a:p>
        </p:txBody>
      </p:sp>
      <p:sp>
        <p:nvSpPr>
          <p:cNvPr id="214" name="Google Shape;214;g13a8bea0b16_0_20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13a8bea0b16_0_41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13a8bea0b16_0_41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The teacher should invite the students to answer the questions.</a:t>
            </a:r>
            <a:endParaRPr/>
          </a:p>
          <a:p>
            <a:pPr indent="0" lvl="0" marL="0" rtl="0" algn="l">
              <a:spcBef>
                <a:spcPts val="0"/>
              </a:spcBef>
              <a:spcAft>
                <a:spcPts val="0"/>
              </a:spcAft>
              <a:buNone/>
            </a:pPr>
            <a:r>
              <a:t/>
            </a:r>
            <a:endParaRPr/>
          </a:p>
          <a:p>
            <a:pPr indent="0" lvl="0" marL="0" rtl="0" algn="l">
              <a:lnSpc>
                <a:spcPct val="115000"/>
              </a:lnSpc>
              <a:spcBef>
                <a:spcPts val="0"/>
              </a:spcBef>
              <a:spcAft>
                <a:spcPts val="0"/>
              </a:spcAft>
              <a:buNone/>
            </a:pPr>
            <a:r>
              <a:rPr lang="en-US" sz="1100">
                <a:latin typeface="Arial"/>
                <a:ea typeface="Arial"/>
                <a:cs typeface="Arial"/>
                <a:sym typeface="Arial"/>
              </a:rPr>
              <a:t>Rules</a:t>
            </a:r>
            <a:endParaRPr sz="1100">
              <a:latin typeface="Arial"/>
              <a:ea typeface="Arial"/>
              <a:cs typeface="Arial"/>
              <a:sym typeface="Arial"/>
            </a:endParaRPr>
          </a:p>
          <a:p>
            <a:pPr indent="0" lvl="0" marL="0" rtl="0" algn="l">
              <a:lnSpc>
                <a:spcPct val="115000"/>
              </a:lnSpc>
              <a:spcBef>
                <a:spcPts val="0"/>
              </a:spcBef>
              <a:spcAft>
                <a:spcPts val="0"/>
              </a:spcAft>
              <a:buNone/>
            </a:pPr>
            <a:r>
              <a:rPr lang="en-US" sz="1100">
                <a:latin typeface="Arial"/>
                <a:ea typeface="Arial"/>
                <a:cs typeface="Arial"/>
                <a:sym typeface="Arial"/>
              </a:rPr>
              <a:t>Writing system: top to bottom (i tells you direction)</a:t>
            </a:r>
            <a:endParaRPr sz="1100">
              <a:latin typeface="Arial"/>
              <a:ea typeface="Arial"/>
              <a:cs typeface="Arial"/>
              <a:sym typeface="Arial"/>
            </a:endParaRPr>
          </a:p>
          <a:p>
            <a:pPr indent="0" lvl="0" marL="0" rtl="0" algn="l">
              <a:lnSpc>
                <a:spcPct val="115000"/>
              </a:lnSpc>
              <a:spcBef>
                <a:spcPts val="0"/>
              </a:spcBef>
              <a:spcAft>
                <a:spcPts val="0"/>
              </a:spcAft>
              <a:buNone/>
            </a:pPr>
            <a:r>
              <a:rPr lang="en-US" sz="1100">
                <a:latin typeface="Arial"/>
                <a:ea typeface="Arial"/>
                <a:cs typeface="Arial"/>
                <a:sym typeface="Arial"/>
              </a:rPr>
              <a:t>Each symbol represents a letter</a:t>
            </a:r>
            <a:endParaRPr sz="1100">
              <a:latin typeface="Arial"/>
              <a:ea typeface="Arial"/>
              <a:cs typeface="Arial"/>
              <a:sym typeface="Arial"/>
            </a:endParaRPr>
          </a:p>
          <a:p>
            <a:pPr indent="0" lvl="0" marL="0" rtl="0" algn="l">
              <a:lnSpc>
                <a:spcPct val="115000"/>
              </a:lnSpc>
              <a:spcBef>
                <a:spcPts val="0"/>
              </a:spcBef>
              <a:spcAft>
                <a:spcPts val="0"/>
              </a:spcAft>
              <a:buNone/>
            </a:pPr>
            <a:r>
              <a:rPr lang="en-US" sz="1100">
                <a:latin typeface="Arial"/>
                <a:ea typeface="Arial"/>
                <a:cs typeface="Arial"/>
                <a:sym typeface="Arial"/>
              </a:rPr>
              <a:t>No additional rules.</a:t>
            </a:r>
            <a:endParaRPr sz="1100">
              <a:latin typeface="Arial"/>
              <a:ea typeface="Arial"/>
              <a:cs typeface="Arial"/>
              <a:sym typeface="Arial"/>
            </a:endParaRPr>
          </a:p>
        </p:txBody>
      </p:sp>
      <p:sp>
        <p:nvSpPr>
          <p:cNvPr id="222" name="Google Shape;222;g13a8bea0b16_0_41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13ac5e90503_4_2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1" name="Google Shape;231;g13ac5e90503_4_2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13a02fde727_0_3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13a02fde727_0_3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8" name="Google Shape;238;g13a02fde727_0_3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13a8bea0b16_0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g13a8bea0b16_0_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13ac5e90503_4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7" name="Google Shape;247;g13ac5e90503_4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13ab3cd88cd_0_2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13ab3cd88cd_0_2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Image: Ogham Stone from Faha, Kerry, Ireland; with added cross symbol</a:t>
            </a:r>
            <a:endParaRPr/>
          </a:p>
          <a:p>
            <a:pPr indent="0" lvl="0" marL="0" rtl="0" algn="l">
              <a:spcBef>
                <a:spcPts val="0"/>
              </a:spcBef>
              <a:spcAft>
                <a:spcPts val="0"/>
              </a:spcAft>
              <a:buClr>
                <a:schemeClr val="dk1"/>
              </a:buClr>
              <a:buSzPts val="1100"/>
              <a:buFont typeface="Arial"/>
              <a:buNone/>
            </a:pPr>
            <a:r>
              <a:rPr lang="en-US"/>
              <a:t>Creative Commons Attribution Wikimedia https://commons.wikimedia.org/wiki/File:Ogham_Stone_(geograph_2391021).jpg</a:t>
            </a:r>
            <a:endParaRPr/>
          </a:p>
          <a:p>
            <a:pPr indent="0" lvl="0" marL="0" rtl="0" algn="l">
              <a:spcBef>
                <a:spcPts val="0"/>
              </a:spcBef>
              <a:spcAft>
                <a:spcPts val="0"/>
              </a:spcAft>
              <a:buNone/>
            </a:pPr>
            <a:r>
              <a:t/>
            </a:r>
            <a:endParaRPr/>
          </a:p>
        </p:txBody>
      </p:sp>
      <p:sp>
        <p:nvSpPr>
          <p:cNvPr id="254" name="Google Shape;254;g13ab3cd88cd_0_2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13ac5e90503_4_3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13ac5e90503_4_3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Source: </a:t>
            </a:r>
            <a:r>
              <a:rPr lang="en-US" u="sng">
                <a:solidFill>
                  <a:schemeClr val="hlink"/>
                </a:solidFill>
                <a:hlinkClick r:id="rId2"/>
              </a:rPr>
              <a:t>https://ogham.co/</a:t>
            </a:r>
            <a:r>
              <a:rPr lang="en-US"/>
              <a:t> </a:t>
            </a:r>
            <a:endParaRPr/>
          </a:p>
        </p:txBody>
      </p:sp>
      <p:sp>
        <p:nvSpPr>
          <p:cNvPr id="263" name="Google Shape;263;g13ac5e90503_4_3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13ac5e90503_4_4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13ac5e90503_4_4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Image wiki media creative commons </a:t>
            </a:r>
            <a:r>
              <a:rPr lang="en-US" u="sng">
                <a:solidFill>
                  <a:schemeClr val="hlink"/>
                </a:solidFill>
                <a:hlinkClick r:id="rId2"/>
              </a:rPr>
              <a:t>https://commons.wikimedia.org/wiki/File:All_Ogham_letters_without_Forfeda_-_%C3%9Cbersicht_aller_Ogham-Zeichen_ohne_Forfeda.jpg</a:t>
            </a:r>
            <a:r>
              <a:rPr lang="en-US"/>
              <a:t> </a:t>
            </a:r>
            <a:endParaRPr/>
          </a:p>
          <a:p>
            <a:pPr indent="0" lvl="0" marL="0" rtl="0" algn="l">
              <a:spcBef>
                <a:spcPts val="0"/>
              </a:spcBef>
              <a:spcAft>
                <a:spcPts val="0"/>
              </a:spcAft>
              <a:buNone/>
            </a:pPr>
            <a:r>
              <a:t/>
            </a:r>
            <a:endParaRPr/>
          </a:p>
        </p:txBody>
      </p:sp>
      <p:sp>
        <p:nvSpPr>
          <p:cNvPr id="271" name="Google Shape;271;g13ac5e90503_4_4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13ac5e90503_4_6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13ac5e90503_4_6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Image wiki media creative commons </a:t>
            </a:r>
            <a:r>
              <a:rPr lang="en-US" u="sng">
                <a:solidFill>
                  <a:schemeClr val="hlink"/>
                </a:solidFill>
                <a:hlinkClick r:id="rId2"/>
              </a:rPr>
              <a:t>https://commons.wikimedia.org/wiki/File:All_Ogham_letters_without_Forfeda_-_%C3%9Cbersicht_aller_Ogham-Zeichen_ohne_Forfeda.jpg</a:t>
            </a:r>
            <a:r>
              <a:rPr lang="en-US"/>
              <a:t> </a:t>
            </a:r>
            <a:endParaRPr/>
          </a:p>
          <a:p>
            <a:pPr indent="0" lvl="0" marL="0" rtl="0" algn="l">
              <a:spcBef>
                <a:spcPts val="0"/>
              </a:spcBef>
              <a:spcAft>
                <a:spcPts val="0"/>
              </a:spcAft>
              <a:buNone/>
            </a:pPr>
            <a:r>
              <a:t/>
            </a:r>
            <a:endParaRPr/>
          </a:p>
        </p:txBody>
      </p:sp>
      <p:sp>
        <p:nvSpPr>
          <p:cNvPr id="280" name="Google Shape;280;g13ac5e90503_4_6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13ac5e90503_4_1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13ac5e90503_4_11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The groups denote the strokes. The A group ‘notches’ are all vowels.</a:t>
            </a:r>
            <a:endParaRPr/>
          </a:p>
        </p:txBody>
      </p:sp>
      <p:sp>
        <p:nvSpPr>
          <p:cNvPr id="290" name="Google Shape;290;g13ac5e90503_4_11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13ac5e90503_4_12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13ac5e90503_4_12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0" name="Google Shape;300;g13ac5e90503_4_12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13ac5e90503_4_14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13ac5e90503_4_14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0" name="Google Shape;310;g13ac5e90503_4_14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13ac5e90503_4_2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13ac5e90503_4_2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u="sng">
                <a:solidFill>
                  <a:schemeClr val="hlink"/>
                </a:solidFill>
                <a:hlinkClick r:id="rId2"/>
              </a:rPr>
              <a:t>https://www.youtube.com/watch?v=IlJBcfvoeaY</a:t>
            </a:r>
            <a:r>
              <a:rPr lang="en-US"/>
              <a:t> </a:t>
            </a:r>
            <a:endParaRPr/>
          </a:p>
          <a:p>
            <a:pPr indent="0" lvl="0" marL="0" rtl="0" algn="l">
              <a:spcBef>
                <a:spcPts val="0"/>
              </a:spcBef>
              <a:spcAft>
                <a:spcPts val="0"/>
              </a:spcAft>
              <a:buNone/>
            </a:pPr>
            <a:r>
              <a:rPr lang="en-US"/>
              <a:t>RTÉ News piece on digitising ogham stones</a:t>
            </a:r>
            <a:endParaRPr/>
          </a:p>
        </p:txBody>
      </p:sp>
      <p:sp>
        <p:nvSpPr>
          <p:cNvPr id="320" name="Google Shape;320;g13ac5e90503_4_2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13ab3cd88cd_0_2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13ab3cd88cd_0_2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9" name="Google Shape;329;g13ab3cd88cd_0_2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13a8bea0b16_0_15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94" name="Google Shape;94;g13a8bea0b16_0_15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 name="Google Shape;95;g13a8bea0b16_0_15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13ac5e90503_4_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6" name="Google Shape;336;g13ac5e90503_4_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13ac5e90503_4_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13ac5e90503_4_1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3" name="Google Shape;343;g13ac5e90503_4_1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13b9b79944f_0_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13b9b79944f_0_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2" name="Google Shape;352;g13b9b79944f_0_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9" name="Google Shape;359;p2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13a924ca694_0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13a924ca694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 name="Google Shape;104;g13a924ca694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13ab3cd88cd_0_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13ab3cd88cd_0_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Watch the six minute video on the history of writing and printing. </a:t>
            </a:r>
            <a:endParaRPr/>
          </a:p>
          <a:p>
            <a:pPr indent="0" lvl="0" marL="0" rtl="0" algn="l">
              <a:spcBef>
                <a:spcPts val="0"/>
              </a:spcBef>
              <a:spcAft>
                <a:spcPts val="0"/>
              </a:spcAft>
              <a:buNone/>
            </a:pPr>
            <a:r>
              <a:rPr lang="en-US"/>
              <a:t>Also a good overview: </a:t>
            </a:r>
            <a:r>
              <a:rPr lang="en-US" u="sng">
                <a:solidFill>
                  <a:schemeClr val="hlink"/>
                </a:solidFill>
                <a:hlinkClick r:id="rId2"/>
              </a:rPr>
              <a:t>https://www.languageinsight.com/blog/2019/a-short-history-of-writing/</a:t>
            </a:r>
            <a:endParaRPr/>
          </a:p>
          <a:p>
            <a:pPr indent="0" lvl="0" marL="0" rtl="0" algn="l">
              <a:spcBef>
                <a:spcPts val="0"/>
              </a:spcBef>
              <a:spcAft>
                <a:spcPts val="0"/>
              </a:spcAft>
              <a:buNone/>
            </a:pPr>
            <a:r>
              <a:rPr lang="en-US"/>
              <a:t>The secret history of </a:t>
            </a:r>
            <a:r>
              <a:rPr lang="en-US"/>
              <a:t>writing (BBC documentary - 2 hours! - https://www.youtube.com/watch?v=TyfIS9b77A8)</a:t>
            </a:r>
            <a:endParaRPr/>
          </a:p>
        </p:txBody>
      </p:sp>
      <p:sp>
        <p:nvSpPr>
          <p:cNvPr id="112" name="Google Shape;112;g13ab3cd88cd_0_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13a8bea0b16_0_17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13a8bea0b16_0_17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CartoonStock.com Educational License</a:t>
            </a:r>
            <a:endParaRPr/>
          </a:p>
        </p:txBody>
      </p:sp>
      <p:sp>
        <p:nvSpPr>
          <p:cNvPr id="121" name="Google Shape;121;g13a8bea0b16_0_17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13a8bea0b16_0_15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13a8bea0b16_0_15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Picture: Wikimedia Commons Free to use </a:t>
            </a:r>
            <a:r>
              <a:rPr lang="en-US" u="sng">
                <a:solidFill>
                  <a:schemeClr val="hlink"/>
                </a:solidFill>
                <a:hlinkClick r:id="rId2"/>
              </a:rPr>
              <a:t>https://commons.wikimedia.org/wiki/File:Lijiang_Oct_2007_199.jpg</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sz="1000">
                <a:solidFill>
                  <a:srgbClr val="202122"/>
                </a:solidFill>
                <a:highlight>
                  <a:schemeClr val="lt1"/>
                </a:highlight>
                <a:latin typeface="Arial"/>
                <a:ea typeface="Arial"/>
                <a:cs typeface="Arial"/>
                <a:sym typeface="Arial"/>
              </a:rPr>
              <a:t>The Dongba script of the Naxi people was invented in the 13th century and is the only pictographic writing that is still in use today. This example is from a codex that is displayed in the Wenchang Gong.</a:t>
            </a:r>
            <a:endParaRPr>
              <a:highlight>
                <a:schemeClr val="lt1"/>
              </a:highlight>
            </a:endParaRPr>
          </a:p>
        </p:txBody>
      </p:sp>
      <p:sp>
        <p:nvSpPr>
          <p:cNvPr id="130" name="Google Shape;130;g13a8bea0b16_0_15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13a8bea0b16_0_43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13a8bea0b16_0_43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0" name="Google Shape;140;g13a8bea0b16_0_43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1202ea32751_0_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1202ea32751_0_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Image from AILO puzzle on Chinese Football (Harold Somers) </a:t>
            </a:r>
            <a:r>
              <a:rPr lang="en-US"/>
              <a:t>https://ailo.adaptcentre.ie/wp-content/uploads/2022/06/Chinese-Football-and-Solution-combined-1.pdf</a:t>
            </a:r>
            <a:r>
              <a:rPr lang="en-US"/>
              <a:t> if students would like to try it.</a:t>
            </a:r>
            <a:endParaRPr/>
          </a:p>
        </p:txBody>
      </p:sp>
      <p:sp>
        <p:nvSpPr>
          <p:cNvPr id="149" name="Google Shape;149;g1202ea32751_0_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12.jp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jpg"/><Relationship Id="rId3" Type="http://schemas.openxmlformats.org/officeDocument/2006/relationships/image" Target="../media/image9.png"/><Relationship Id="rId4" Type="http://schemas.openxmlformats.org/officeDocument/2006/relationships/image" Target="../media/image1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 Id="rId3" Type="http://schemas.openxmlformats.org/officeDocument/2006/relationships/image" Target="../media/image9.png"/><Relationship Id="rId4" Type="http://schemas.openxmlformats.org/officeDocument/2006/relationships/image" Target="../media/image1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9.png"/><Relationship Id="rId4" Type="http://schemas.openxmlformats.org/officeDocument/2006/relationships/image" Target="../media/image1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 Id="rId3" Type="http://schemas.openxmlformats.org/officeDocument/2006/relationships/image" Target="../media/image9.png"/><Relationship Id="rId4" Type="http://schemas.openxmlformats.org/officeDocument/2006/relationships/image" Target="../media/image1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 Id="rId3" Type="http://schemas.openxmlformats.org/officeDocument/2006/relationships/image" Target="../media/image12.jp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7" name="Shape 17"/>
        <p:cNvGrpSpPr/>
        <p:nvPr/>
      </p:nvGrpSpPr>
      <p:grpSpPr>
        <a:xfrm>
          <a:off x="0" y="0"/>
          <a:ext cx="0" cy="0"/>
          <a:chOff x="0" y="0"/>
          <a:chExt cx="0" cy="0"/>
        </a:xfrm>
      </p:grpSpPr>
      <p:pic>
        <p:nvPicPr>
          <p:cNvPr id="18" name="Google Shape;18;p25"/>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19" name="Google Shape;19;p25"/>
          <p:cNvSpPr txBox="1"/>
          <p:nvPr>
            <p:ph type="ctrTitle"/>
          </p:nvPr>
        </p:nvSpPr>
        <p:spPr>
          <a:xfrm>
            <a:off x="685800" y="684000"/>
            <a:ext cx="7772400" cy="1872000"/>
          </a:xfrm>
          <a:prstGeom prst="rect">
            <a:avLst/>
          </a:prstGeom>
          <a:noFill/>
          <a:ln>
            <a:noFill/>
          </a:ln>
        </p:spPr>
        <p:txBody>
          <a:bodyPr anchorCtr="0" anchor="b" bIns="0" lIns="0" spcFirstLastPara="1" rIns="0" wrap="square" tIns="0">
            <a:noAutofit/>
          </a:bodyPr>
          <a:lstStyle>
            <a:lvl1pPr lvl="0" algn="l">
              <a:spcBef>
                <a:spcPts val="0"/>
              </a:spcBef>
              <a:spcAft>
                <a:spcPts val="0"/>
              </a:spcAft>
              <a:buClr>
                <a:schemeClr val="lt1"/>
              </a:buClr>
              <a:buSzPts val="4000"/>
              <a:buFont typeface="Helvetica Neue"/>
              <a:buNone/>
              <a:defRPr b="0" i="0" sz="4000">
                <a:solidFill>
                  <a:schemeClr val="lt1"/>
                </a:solidFill>
                <a:latin typeface="Helvetica Neue"/>
                <a:ea typeface="Helvetica Neue"/>
                <a:cs typeface="Helvetica Neue"/>
                <a:sym typeface="Helvetica Neu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25"/>
          <p:cNvSpPr txBox="1"/>
          <p:nvPr>
            <p:ph idx="1" type="subTitle"/>
          </p:nvPr>
        </p:nvSpPr>
        <p:spPr>
          <a:xfrm>
            <a:off x="685800" y="2725200"/>
            <a:ext cx="7789460" cy="1752600"/>
          </a:xfrm>
          <a:prstGeom prst="rect">
            <a:avLst/>
          </a:prstGeom>
          <a:noFill/>
          <a:ln>
            <a:noFill/>
          </a:ln>
        </p:spPr>
        <p:txBody>
          <a:bodyPr anchorCtr="0" anchor="t" bIns="0" lIns="0" spcFirstLastPara="1" rIns="0" wrap="square" tIns="0">
            <a:normAutofit/>
          </a:bodyPr>
          <a:lstStyle>
            <a:lvl1pPr lvl="0" algn="l">
              <a:spcBef>
                <a:spcPts val="400"/>
              </a:spcBef>
              <a:spcAft>
                <a:spcPts val="0"/>
              </a:spcAft>
              <a:buSzPts val="2000"/>
              <a:buNone/>
              <a:defRPr>
                <a:solidFill>
                  <a:schemeClr val="lt1"/>
                </a:solidFill>
                <a:latin typeface="Helvetica Neue"/>
                <a:ea typeface="Helvetica Neue"/>
                <a:cs typeface="Helvetica Neue"/>
                <a:sym typeface="Helvetica Neue"/>
              </a:defRPr>
            </a:lvl1pPr>
            <a:lvl2pPr lvl="1" algn="ctr">
              <a:spcBef>
                <a:spcPts val="320"/>
              </a:spcBef>
              <a:spcAft>
                <a:spcPts val="0"/>
              </a:spcAft>
              <a:buSzPts val="1600"/>
              <a:buNone/>
              <a:defRPr>
                <a:solidFill>
                  <a:srgbClr val="888888"/>
                </a:solidFill>
              </a:defRPr>
            </a:lvl2pPr>
            <a:lvl3pPr lvl="2" algn="ctr">
              <a:spcBef>
                <a:spcPts val="320"/>
              </a:spcBef>
              <a:spcAft>
                <a:spcPts val="0"/>
              </a:spcAft>
              <a:buSzPts val="1600"/>
              <a:buNone/>
              <a:defRPr>
                <a:solidFill>
                  <a:srgbClr val="888888"/>
                </a:solidFill>
              </a:defRPr>
            </a:lvl3pPr>
            <a:lvl4pPr lvl="3" algn="ctr">
              <a:spcBef>
                <a:spcPts val="320"/>
              </a:spcBef>
              <a:spcAft>
                <a:spcPts val="0"/>
              </a:spcAft>
              <a:buSzPts val="1600"/>
              <a:buNone/>
              <a:defRPr>
                <a:solidFill>
                  <a:srgbClr val="888888"/>
                </a:solidFill>
              </a:defRPr>
            </a:lvl4pPr>
            <a:lvl5pPr lvl="4" algn="ctr">
              <a:spcBef>
                <a:spcPts val="320"/>
              </a:spcBef>
              <a:spcAft>
                <a:spcPts val="0"/>
              </a:spcAft>
              <a:buSzPts val="16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pic>
        <p:nvPicPr>
          <p:cNvPr descr="A picture containing company name&#10;&#10;Description automatically generated" id="21" name="Google Shape;21;p25"/>
          <p:cNvPicPr preferRelativeResize="0"/>
          <p:nvPr/>
        </p:nvPicPr>
        <p:blipFill rotWithShape="1">
          <a:blip r:embed="rId3">
            <a:alphaModFix/>
          </a:blip>
          <a:srcRect b="0" l="0" r="0" t="0"/>
          <a:stretch/>
        </p:blipFill>
        <p:spPr>
          <a:xfrm>
            <a:off x="3680873" y="6030390"/>
            <a:ext cx="808861" cy="489079"/>
          </a:xfrm>
          <a:prstGeom prst="rect">
            <a:avLst/>
          </a:prstGeom>
          <a:noFill/>
          <a:ln>
            <a:noFill/>
          </a:ln>
        </p:spPr>
      </p:pic>
      <p:pic>
        <p:nvPicPr>
          <p:cNvPr id="22" name="Google Shape;22;p25"/>
          <p:cNvPicPr preferRelativeResize="0"/>
          <p:nvPr/>
        </p:nvPicPr>
        <p:blipFill rotWithShape="1">
          <a:blip r:embed="rId4">
            <a:alphaModFix/>
          </a:blip>
          <a:srcRect b="0" l="0" r="0" t="0"/>
          <a:stretch/>
        </p:blipFill>
        <p:spPr>
          <a:xfrm>
            <a:off x="4780723" y="6003235"/>
            <a:ext cx="609730" cy="523053"/>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Divider With Icon">
  <p:cSld name="2_Divider With Icon">
    <p:spTree>
      <p:nvGrpSpPr>
        <p:cNvPr id="68" name="Shape 68"/>
        <p:cNvGrpSpPr/>
        <p:nvPr/>
      </p:nvGrpSpPr>
      <p:grpSpPr>
        <a:xfrm>
          <a:off x="0" y="0"/>
          <a:ext cx="0" cy="0"/>
          <a:chOff x="0" y="0"/>
          <a:chExt cx="0" cy="0"/>
        </a:xfrm>
      </p:grpSpPr>
      <p:sp>
        <p:nvSpPr>
          <p:cNvPr id="69" name="Google Shape;69;p34"/>
          <p:cNvSpPr/>
          <p:nvPr/>
        </p:nvSpPr>
        <p:spPr>
          <a:xfrm>
            <a:off x="0" y="0"/>
            <a:ext cx="9144000" cy="6858000"/>
          </a:xfrm>
          <a:prstGeom prst="rect">
            <a:avLst/>
          </a:prstGeom>
          <a:solidFill>
            <a:srgbClr val="009CDE"/>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a:solidFill>
                <a:schemeClr val="lt1"/>
              </a:solidFill>
              <a:latin typeface="Helvetica Neue"/>
              <a:ea typeface="Helvetica Neue"/>
              <a:cs typeface="Helvetica Neue"/>
              <a:sym typeface="Helvetica Neue"/>
            </a:endParaRPr>
          </a:p>
        </p:txBody>
      </p:sp>
      <p:sp>
        <p:nvSpPr>
          <p:cNvPr id="70" name="Google Shape;70;p34"/>
          <p:cNvSpPr/>
          <p:nvPr/>
        </p:nvSpPr>
        <p:spPr>
          <a:xfrm rot="1647613">
            <a:off x="4680000" y="360000"/>
            <a:ext cx="3761999" cy="4046400"/>
          </a:xfrm>
          <a:custGeom>
            <a:rect b="b" l="l" r="r" t="t"/>
            <a:pathLst>
              <a:path extrusionOk="0" h="4294133" w="3992145">
                <a:moveTo>
                  <a:pt x="1207413" y="274463"/>
                </a:moveTo>
                <a:cubicBezTo>
                  <a:pt x="2219811" y="-251665"/>
                  <a:pt x="3393616" y="1266"/>
                  <a:pt x="3829181" y="839398"/>
                </a:cubicBezTo>
                <a:cubicBezTo>
                  <a:pt x="4264746" y="1677530"/>
                  <a:pt x="3797130" y="2783482"/>
                  <a:pt x="2784733" y="3309610"/>
                </a:cubicBezTo>
                <a:cubicBezTo>
                  <a:pt x="2658183" y="3375376"/>
                  <a:pt x="2529111" y="3428969"/>
                  <a:pt x="2399274" y="3470768"/>
                </a:cubicBezTo>
                <a:lnTo>
                  <a:pt x="2392083" y="3472755"/>
                </a:lnTo>
                <a:lnTo>
                  <a:pt x="1938471" y="4137802"/>
                </a:lnTo>
                <a:lnTo>
                  <a:pt x="1881045" y="4216983"/>
                </a:lnTo>
                <a:lnTo>
                  <a:pt x="1863096" y="4243605"/>
                </a:lnTo>
                <a:cubicBezTo>
                  <a:pt x="1831877" y="4274824"/>
                  <a:pt x="1788749" y="4294133"/>
                  <a:pt x="1741110" y="4294133"/>
                </a:cubicBezTo>
                <a:lnTo>
                  <a:pt x="1672088" y="4294133"/>
                </a:lnTo>
                <a:cubicBezTo>
                  <a:pt x="1624449" y="4294133"/>
                  <a:pt x="1581321" y="4274824"/>
                  <a:pt x="1550102" y="4243605"/>
                </a:cubicBezTo>
                <a:lnTo>
                  <a:pt x="1518253" y="4196365"/>
                </a:lnTo>
                <a:lnTo>
                  <a:pt x="1493887" y="4143136"/>
                </a:lnTo>
                <a:lnTo>
                  <a:pt x="1262271" y="3539532"/>
                </a:lnTo>
                <a:lnTo>
                  <a:pt x="1257536" y="3538740"/>
                </a:lnTo>
                <a:cubicBezTo>
                  <a:pt x="783089" y="3436507"/>
                  <a:pt x="380747" y="3163741"/>
                  <a:pt x="162964" y="2744675"/>
                </a:cubicBezTo>
                <a:cubicBezTo>
                  <a:pt x="-272600" y="1906543"/>
                  <a:pt x="195015" y="800591"/>
                  <a:pt x="1207413" y="274463"/>
                </a:cubicBezTo>
                <a:close/>
              </a:path>
            </a:pathLst>
          </a:custGeom>
          <a:blipFill rotWithShape="0">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a:solidFill>
                <a:schemeClr val="lt1"/>
              </a:solidFill>
              <a:latin typeface="Helvetica Neue"/>
              <a:ea typeface="Helvetica Neue"/>
              <a:cs typeface="Helvetica Neue"/>
              <a:sym typeface="Helvetica Neue"/>
            </a:endParaRPr>
          </a:p>
        </p:txBody>
      </p:sp>
      <p:sp>
        <p:nvSpPr>
          <p:cNvPr id="71" name="Google Shape;71;p34"/>
          <p:cNvSpPr txBox="1"/>
          <p:nvPr>
            <p:ph idx="12" type="sldNum"/>
          </p:nvPr>
        </p:nvSpPr>
        <p:spPr>
          <a:xfrm>
            <a:off x="6631200" y="628221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900">
                <a:solidFill>
                  <a:schemeClr val="lt1"/>
                </a:solidFill>
                <a:latin typeface="Helvetica Neue"/>
                <a:ea typeface="Helvetica Neue"/>
                <a:cs typeface="Helvetica Neue"/>
                <a:sym typeface="Helvetica Neue"/>
              </a:defRPr>
            </a:lvl1pPr>
            <a:lvl2pPr indent="0" lvl="1" marL="0" algn="r">
              <a:spcBef>
                <a:spcPts val="0"/>
              </a:spcBef>
              <a:buNone/>
              <a:defRPr b="0" i="0" sz="900">
                <a:solidFill>
                  <a:schemeClr val="lt1"/>
                </a:solidFill>
                <a:latin typeface="Helvetica Neue"/>
                <a:ea typeface="Helvetica Neue"/>
                <a:cs typeface="Helvetica Neue"/>
                <a:sym typeface="Helvetica Neue"/>
              </a:defRPr>
            </a:lvl2pPr>
            <a:lvl3pPr indent="0" lvl="2" marL="0" algn="r">
              <a:spcBef>
                <a:spcPts val="0"/>
              </a:spcBef>
              <a:buNone/>
              <a:defRPr b="0" i="0" sz="900">
                <a:solidFill>
                  <a:schemeClr val="lt1"/>
                </a:solidFill>
                <a:latin typeface="Helvetica Neue"/>
                <a:ea typeface="Helvetica Neue"/>
                <a:cs typeface="Helvetica Neue"/>
                <a:sym typeface="Helvetica Neue"/>
              </a:defRPr>
            </a:lvl3pPr>
            <a:lvl4pPr indent="0" lvl="3" marL="0" algn="r">
              <a:spcBef>
                <a:spcPts val="0"/>
              </a:spcBef>
              <a:buNone/>
              <a:defRPr b="0" i="0" sz="900">
                <a:solidFill>
                  <a:schemeClr val="lt1"/>
                </a:solidFill>
                <a:latin typeface="Helvetica Neue"/>
                <a:ea typeface="Helvetica Neue"/>
                <a:cs typeface="Helvetica Neue"/>
                <a:sym typeface="Helvetica Neue"/>
              </a:defRPr>
            </a:lvl4pPr>
            <a:lvl5pPr indent="0" lvl="4" marL="0" algn="r">
              <a:spcBef>
                <a:spcPts val="0"/>
              </a:spcBef>
              <a:buNone/>
              <a:defRPr b="0" i="0" sz="900">
                <a:solidFill>
                  <a:schemeClr val="lt1"/>
                </a:solidFill>
                <a:latin typeface="Helvetica Neue"/>
                <a:ea typeface="Helvetica Neue"/>
                <a:cs typeface="Helvetica Neue"/>
                <a:sym typeface="Helvetica Neue"/>
              </a:defRPr>
            </a:lvl5pPr>
            <a:lvl6pPr indent="0" lvl="5" marL="0" algn="r">
              <a:spcBef>
                <a:spcPts val="0"/>
              </a:spcBef>
              <a:buNone/>
              <a:defRPr b="0" i="0" sz="900">
                <a:solidFill>
                  <a:schemeClr val="lt1"/>
                </a:solidFill>
                <a:latin typeface="Helvetica Neue"/>
                <a:ea typeface="Helvetica Neue"/>
                <a:cs typeface="Helvetica Neue"/>
                <a:sym typeface="Helvetica Neue"/>
              </a:defRPr>
            </a:lvl6pPr>
            <a:lvl7pPr indent="0" lvl="6" marL="0" algn="r">
              <a:spcBef>
                <a:spcPts val="0"/>
              </a:spcBef>
              <a:buNone/>
              <a:defRPr b="0" i="0" sz="900">
                <a:solidFill>
                  <a:schemeClr val="lt1"/>
                </a:solidFill>
                <a:latin typeface="Helvetica Neue"/>
                <a:ea typeface="Helvetica Neue"/>
                <a:cs typeface="Helvetica Neue"/>
                <a:sym typeface="Helvetica Neue"/>
              </a:defRPr>
            </a:lvl7pPr>
            <a:lvl8pPr indent="0" lvl="7" marL="0" algn="r">
              <a:spcBef>
                <a:spcPts val="0"/>
              </a:spcBef>
              <a:buNone/>
              <a:defRPr b="0" i="0" sz="900">
                <a:solidFill>
                  <a:schemeClr val="lt1"/>
                </a:solidFill>
                <a:latin typeface="Helvetica Neue"/>
                <a:ea typeface="Helvetica Neue"/>
                <a:cs typeface="Helvetica Neue"/>
                <a:sym typeface="Helvetica Neue"/>
              </a:defRPr>
            </a:lvl8pPr>
            <a:lvl9pPr indent="0" lvl="8" marL="0" algn="r">
              <a:spcBef>
                <a:spcPts val="0"/>
              </a:spcBef>
              <a:buNone/>
              <a:defRPr b="0" i="0" sz="900">
                <a:solidFill>
                  <a:schemeClr val="lt1"/>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
        <p:nvSpPr>
          <p:cNvPr id="72" name="Google Shape;72;p34"/>
          <p:cNvSpPr txBox="1"/>
          <p:nvPr>
            <p:ph type="title"/>
          </p:nvPr>
        </p:nvSpPr>
        <p:spPr>
          <a:xfrm>
            <a:off x="626400" y="1890000"/>
            <a:ext cx="3760249" cy="2880000"/>
          </a:xfrm>
          <a:prstGeom prst="rect">
            <a:avLst/>
          </a:prstGeom>
          <a:noFill/>
          <a:ln>
            <a:noFill/>
          </a:ln>
        </p:spPr>
        <p:txBody>
          <a:bodyPr anchorCtr="0" anchor="ctr" bIns="0" lIns="0" spcFirstLastPara="1" rIns="0" wrap="square" tIns="0">
            <a:normAutofit/>
          </a:bodyPr>
          <a:lstStyle>
            <a:lvl1pPr lvl="0" algn="l">
              <a:spcBef>
                <a:spcPts val="0"/>
              </a:spcBef>
              <a:spcAft>
                <a:spcPts val="0"/>
              </a:spcAft>
              <a:buClr>
                <a:schemeClr val="lt1"/>
              </a:buClr>
              <a:buSzPts val="3000"/>
              <a:buFont typeface="Helvetica Neue"/>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73" name="Google Shape;73;p34"/>
          <p:cNvPicPr preferRelativeResize="0"/>
          <p:nvPr/>
        </p:nvPicPr>
        <p:blipFill rotWithShape="1">
          <a:blip r:embed="rId3">
            <a:alphaModFix/>
          </a:blip>
          <a:srcRect b="0" l="0" r="0" t="0"/>
          <a:stretch/>
        </p:blipFill>
        <p:spPr>
          <a:xfrm>
            <a:off x="450000" y="6346826"/>
            <a:ext cx="1044575" cy="267592"/>
          </a:xfrm>
          <a:prstGeom prst="rect">
            <a:avLst/>
          </a:prstGeom>
          <a:noFill/>
          <a:ln>
            <a:noFill/>
          </a:ln>
        </p:spPr>
      </p:pic>
      <p:pic>
        <p:nvPicPr>
          <p:cNvPr id="74" name="Google Shape;74;p34"/>
          <p:cNvPicPr preferRelativeResize="0"/>
          <p:nvPr/>
        </p:nvPicPr>
        <p:blipFill rotWithShape="1">
          <a:blip r:embed="rId4">
            <a:alphaModFix/>
          </a:blip>
          <a:srcRect b="0" l="0" r="0" t="0"/>
          <a:stretch/>
        </p:blipFill>
        <p:spPr>
          <a:xfrm>
            <a:off x="6492875" y="6350400"/>
            <a:ext cx="1357200" cy="266286"/>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75" name="Shape 75"/>
        <p:cNvGrpSpPr/>
        <p:nvPr/>
      </p:nvGrpSpPr>
      <p:grpSpPr>
        <a:xfrm>
          <a:off x="0" y="0"/>
          <a:ext cx="0" cy="0"/>
          <a:chOff x="0" y="0"/>
          <a:chExt cx="0" cy="0"/>
        </a:xfrm>
      </p:grpSpPr>
      <p:sp>
        <p:nvSpPr>
          <p:cNvPr id="76" name="Google Shape;76;g13a8bea0b16_0_301"/>
          <p:cNvSpPr txBox="1"/>
          <p:nvPr>
            <p:ph idx="1" type="body"/>
          </p:nvPr>
        </p:nvSpPr>
        <p:spPr>
          <a:xfrm>
            <a:off x="628650" y="1346200"/>
            <a:ext cx="7886700" cy="48240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77" name="Google Shape;77;g13a8bea0b16_0_301"/>
          <p:cNvSpPr txBox="1"/>
          <p:nvPr>
            <p:ph type="title"/>
          </p:nvPr>
        </p:nvSpPr>
        <p:spPr>
          <a:xfrm>
            <a:off x="1069952" y="140538"/>
            <a:ext cx="6645300" cy="7101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3200"/>
              <a:buFont typeface="Calibri"/>
              <a:buNone/>
              <a:defRPr b="0" i="0" sz="3200" u="none" cap="none" strike="noStrike">
                <a:solidFill>
                  <a:schemeClr val="lt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78" name="Google Shape;78;g13a8bea0b16_0_301"/>
          <p:cNvSpPr txBox="1"/>
          <p:nvPr>
            <p:ph idx="12" type="sldNum"/>
          </p:nvPr>
        </p:nvSpPr>
        <p:spPr>
          <a:xfrm>
            <a:off x="6940552" y="6356350"/>
            <a:ext cx="2057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b="0" i="0" sz="1200" u="none" cap="none" strike="noStrike">
                <a:solidFill>
                  <a:srgbClr val="262626"/>
                </a:solidFill>
                <a:latin typeface="Calibri"/>
                <a:ea typeface="Calibri"/>
                <a:cs typeface="Calibri"/>
                <a:sym typeface="Calibri"/>
              </a:defRPr>
            </a:lvl1pPr>
            <a:lvl2pPr indent="0" lvl="1" marL="0" rtl="0" algn="r">
              <a:spcBef>
                <a:spcPts val="0"/>
              </a:spcBef>
              <a:buNone/>
              <a:defRPr b="0" i="0" sz="1200" u="none" cap="none" strike="noStrike">
                <a:solidFill>
                  <a:srgbClr val="262626"/>
                </a:solidFill>
                <a:latin typeface="Calibri"/>
                <a:ea typeface="Calibri"/>
                <a:cs typeface="Calibri"/>
                <a:sym typeface="Calibri"/>
              </a:defRPr>
            </a:lvl2pPr>
            <a:lvl3pPr indent="0" lvl="2" marL="0" rtl="0" algn="r">
              <a:spcBef>
                <a:spcPts val="0"/>
              </a:spcBef>
              <a:buNone/>
              <a:defRPr b="0" i="0" sz="1200" u="none" cap="none" strike="noStrike">
                <a:solidFill>
                  <a:srgbClr val="262626"/>
                </a:solidFill>
                <a:latin typeface="Calibri"/>
                <a:ea typeface="Calibri"/>
                <a:cs typeface="Calibri"/>
                <a:sym typeface="Calibri"/>
              </a:defRPr>
            </a:lvl3pPr>
            <a:lvl4pPr indent="0" lvl="3" marL="0" rtl="0" algn="r">
              <a:spcBef>
                <a:spcPts val="0"/>
              </a:spcBef>
              <a:buNone/>
              <a:defRPr b="0" i="0" sz="1200" u="none" cap="none" strike="noStrike">
                <a:solidFill>
                  <a:srgbClr val="262626"/>
                </a:solidFill>
                <a:latin typeface="Calibri"/>
                <a:ea typeface="Calibri"/>
                <a:cs typeface="Calibri"/>
                <a:sym typeface="Calibri"/>
              </a:defRPr>
            </a:lvl4pPr>
            <a:lvl5pPr indent="0" lvl="4" marL="0" rtl="0" algn="r">
              <a:spcBef>
                <a:spcPts val="0"/>
              </a:spcBef>
              <a:buNone/>
              <a:defRPr b="0" i="0" sz="1200" u="none" cap="none" strike="noStrike">
                <a:solidFill>
                  <a:srgbClr val="262626"/>
                </a:solidFill>
                <a:latin typeface="Calibri"/>
                <a:ea typeface="Calibri"/>
                <a:cs typeface="Calibri"/>
                <a:sym typeface="Calibri"/>
              </a:defRPr>
            </a:lvl5pPr>
            <a:lvl6pPr indent="0" lvl="5" marL="0" rtl="0" algn="r">
              <a:spcBef>
                <a:spcPts val="0"/>
              </a:spcBef>
              <a:buNone/>
              <a:defRPr b="0" i="0" sz="1200" u="none" cap="none" strike="noStrike">
                <a:solidFill>
                  <a:srgbClr val="262626"/>
                </a:solidFill>
                <a:latin typeface="Calibri"/>
                <a:ea typeface="Calibri"/>
                <a:cs typeface="Calibri"/>
                <a:sym typeface="Calibri"/>
              </a:defRPr>
            </a:lvl6pPr>
            <a:lvl7pPr indent="0" lvl="6" marL="0" rtl="0" algn="r">
              <a:spcBef>
                <a:spcPts val="0"/>
              </a:spcBef>
              <a:buNone/>
              <a:defRPr b="0" i="0" sz="1200" u="none" cap="none" strike="noStrike">
                <a:solidFill>
                  <a:srgbClr val="262626"/>
                </a:solidFill>
                <a:latin typeface="Calibri"/>
                <a:ea typeface="Calibri"/>
                <a:cs typeface="Calibri"/>
                <a:sym typeface="Calibri"/>
              </a:defRPr>
            </a:lvl7pPr>
            <a:lvl8pPr indent="0" lvl="7" marL="0" rtl="0" algn="r">
              <a:spcBef>
                <a:spcPts val="0"/>
              </a:spcBef>
              <a:buNone/>
              <a:defRPr b="0" i="0" sz="1200" u="none" cap="none" strike="noStrike">
                <a:solidFill>
                  <a:srgbClr val="262626"/>
                </a:solidFill>
                <a:latin typeface="Calibri"/>
                <a:ea typeface="Calibri"/>
                <a:cs typeface="Calibri"/>
                <a:sym typeface="Calibri"/>
              </a:defRPr>
            </a:lvl8pPr>
            <a:lvl9pPr indent="0" lvl="8" marL="0" rtl="0" algn="r">
              <a:spcBef>
                <a:spcPts val="0"/>
              </a:spcBef>
              <a:buNone/>
              <a:defRPr b="0" i="0" sz="1200" u="none" cap="none" strike="noStrike">
                <a:solidFill>
                  <a:srgbClr val="262626"/>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p:cSld name="Text Slide">
    <p:spTree>
      <p:nvGrpSpPr>
        <p:cNvPr id="23" name="Shape 23"/>
        <p:cNvGrpSpPr/>
        <p:nvPr/>
      </p:nvGrpSpPr>
      <p:grpSpPr>
        <a:xfrm>
          <a:off x="0" y="0"/>
          <a:ext cx="0" cy="0"/>
          <a:chOff x="0" y="0"/>
          <a:chExt cx="0" cy="0"/>
        </a:xfrm>
      </p:grpSpPr>
      <p:sp>
        <p:nvSpPr>
          <p:cNvPr id="24" name="Google Shape;24;p26"/>
          <p:cNvSpPr txBox="1"/>
          <p:nvPr>
            <p:ph idx="1" type="body"/>
          </p:nvPr>
        </p:nvSpPr>
        <p:spPr>
          <a:xfrm>
            <a:off x="457200" y="1600200"/>
            <a:ext cx="8229600" cy="4525963"/>
          </a:xfrm>
          <a:prstGeom prst="rect">
            <a:avLst/>
          </a:prstGeom>
          <a:noFill/>
          <a:ln>
            <a:noFill/>
          </a:ln>
        </p:spPr>
        <p:txBody>
          <a:bodyPr anchorCtr="0" anchor="t" bIns="0" lIns="0" spcFirstLastPara="1" rIns="0" wrap="square" tIns="0">
            <a:normAutofit/>
          </a:bodyPr>
          <a:lstStyle>
            <a:lvl1pPr indent="-355600" lvl="0" marL="457200" algn="l">
              <a:spcBef>
                <a:spcPts val="400"/>
              </a:spcBef>
              <a:spcAft>
                <a:spcPts val="0"/>
              </a:spcAft>
              <a:buSzPts val="2000"/>
              <a:buChar char="•"/>
              <a:defRPr/>
            </a:lvl1pPr>
            <a:lvl2pPr indent="-330200" lvl="1" marL="914400" algn="l">
              <a:spcBef>
                <a:spcPts val="320"/>
              </a:spcBef>
              <a:spcAft>
                <a:spcPts val="0"/>
              </a:spcAft>
              <a:buSzPts val="1600"/>
              <a:buChar char="•"/>
              <a:defRPr/>
            </a:lvl2pPr>
            <a:lvl3pPr indent="-330200" lvl="2" marL="1371600" algn="l">
              <a:spcBef>
                <a:spcPts val="320"/>
              </a:spcBef>
              <a:spcAft>
                <a:spcPts val="0"/>
              </a:spcAft>
              <a:buSzPts val="1600"/>
              <a:buChar char="•"/>
              <a:defRPr b="0"/>
            </a:lvl3pPr>
            <a:lvl4pPr indent="-330200" lvl="3" marL="1828800" algn="l">
              <a:spcBef>
                <a:spcPts val="320"/>
              </a:spcBef>
              <a:spcAft>
                <a:spcPts val="0"/>
              </a:spcAft>
              <a:buSzPts val="1600"/>
              <a:buChar char="•"/>
              <a:defRPr/>
            </a:lvl4pPr>
            <a:lvl5pPr indent="-330200" lvl="4" marL="2286000" algn="l">
              <a:spcBef>
                <a:spcPts val="320"/>
              </a:spcBef>
              <a:spcAft>
                <a:spcPts val="0"/>
              </a:spcAft>
              <a:buSzPts val="16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5" name="Google Shape;25;p26"/>
          <p:cNvSpPr txBox="1"/>
          <p:nvPr>
            <p:ph type="title"/>
          </p:nvPr>
        </p:nvSpPr>
        <p:spPr>
          <a:xfrm>
            <a:off x="457200" y="274638"/>
            <a:ext cx="8229600" cy="1143000"/>
          </a:xfrm>
          <a:prstGeom prst="rect">
            <a:avLst/>
          </a:prstGeom>
          <a:noFill/>
          <a:ln>
            <a:noFill/>
          </a:ln>
        </p:spPr>
        <p:txBody>
          <a:bodyPr anchorCtr="0" anchor="ctr" bIns="0" lIns="0" spcFirstLastPara="1" rIns="0" wrap="square" tIns="0">
            <a:normAutofit/>
          </a:bodyPr>
          <a:lstStyle>
            <a:lvl1pPr lvl="0" algn="l">
              <a:spcBef>
                <a:spcPts val="0"/>
              </a:spcBef>
              <a:spcAft>
                <a:spcPts val="0"/>
              </a:spcAft>
              <a:buClr>
                <a:srgbClr val="009CDE"/>
              </a:buClr>
              <a:buSzPts val="3000"/>
              <a:buFont typeface="Helvetica Neue"/>
              <a:buNone/>
              <a:defRPr sz="3000">
                <a:solidFill>
                  <a:srgbClr val="009CD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26"/>
          <p:cNvSpPr txBox="1"/>
          <p:nvPr>
            <p:ph idx="12" type="sldNum"/>
          </p:nvPr>
        </p:nvSpPr>
        <p:spPr>
          <a:xfrm>
            <a:off x="6631200" y="628221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27" name="Google Shape;27;p26"/>
          <p:cNvPicPr preferRelativeResize="0"/>
          <p:nvPr/>
        </p:nvPicPr>
        <p:blipFill rotWithShape="1">
          <a:blip r:embed="rId2">
            <a:alphaModFix/>
          </a:blip>
          <a:srcRect b="0" l="0" r="0" t="0"/>
          <a:stretch/>
        </p:blipFill>
        <p:spPr>
          <a:xfrm>
            <a:off x="450849" y="6346825"/>
            <a:ext cx="1044575" cy="26759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Divider With Icon">
  <p:cSld name="3_Divider With Icon">
    <p:spTree>
      <p:nvGrpSpPr>
        <p:cNvPr id="28" name="Shape 28"/>
        <p:cNvGrpSpPr/>
        <p:nvPr/>
      </p:nvGrpSpPr>
      <p:grpSpPr>
        <a:xfrm>
          <a:off x="0" y="0"/>
          <a:ext cx="0" cy="0"/>
          <a:chOff x="0" y="0"/>
          <a:chExt cx="0" cy="0"/>
        </a:xfrm>
      </p:grpSpPr>
      <p:sp>
        <p:nvSpPr>
          <p:cNvPr id="29" name="Google Shape;29;p27"/>
          <p:cNvSpPr/>
          <p:nvPr/>
        </p:nvSpPr>
        <p:spPr>
          <a:xfrm>
            <a:off x="0" y="0"/>
            <a:ext cx="9144000" cy="6858000"/>
          </a:xfrm>
          <a:prstGeom prst="rect">
            <a:avLst/>
          </a:prstGeom>
          <a:solidFill>
            <a:srgbClr val="009CDE"/>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Helvetica Neue"/>
              <a:ea typeface="Helvetica Neue"/>
              <a:cs typeface="Helvetica Neue"/>
              <a:sym typeface="Helvetica Neue"/>
            </a:endParaRPr>
          </a:p>
        </p:txBody>
      </p:sp>
      <p:sp>
        <p:nvSpPr>
          <p:cNvPr id="30" name="Google Shape;30;p27"/>
          <p:cNvSpPr txBox="1"/>
          <p:nvPr>
            <p:ph idx="12" type="sldNum"/>
          </p:nvPr>
        </p:nvSpPr>
        <p:spPr>
          <a:xfrm>
            <a:off x="6631200" y="628221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900" u="none" cap="none" strike="noStrike">
                <a:solidFill>
                  <a:schemeClr val="lt1"/>
                </a:solidFill>
                <a:latin typeface="Helvetica Neue"/>
                <a:ea typeface="Helvetica Neue"/>
                <a:cs typeface="Helvetica Neue"/>
                <a:sym typeface="Helvetica Neue"/>
              </a:defRPr>
            </a:lvl1pPr>
            <a:lvl2pPr indent="0" lvl="1" marL="0" algn="r">
              <a:spcBef>
                <a:spcPts val="0"/>
              </a:spcBef>
              <a:buNone/>
              <a:defRPr b="0" i="0" sz="900" u="none" cap="none" strike="noStrike">
                <a:solidFill>
                  <a:schemeClr val="lt1"/>
                </a:solidFill>
                <a:latin typeface="Helvetica Neue"/>
                <a:ea typeface="Helvetica Neue"/>
                <a:cs typeface="Helvetica Neue"/>
                <a:sym typeface="Helvetica Neue"/>
              </a:defRPr>
            </a:lvl2pPr>
            <a:lvl3pPr indent="0" lvl="2" marL="0" algn="r">
              <a:spcBef>
                <a:spcPts val="0"/>
              </a:spcBef>
              <a:buNone/>
              <a:defRPr b="0" i="0" sz="900" u="none" cap="none" strike="noStrike">
                <a:solidFill>
                  <a:schemeClr val="lt1"/>
                </a:solidFill>
                <a:latin typeface="Helvetica Neue"/>
                <a:ea typeface="Helvetica Neue"/>
                <a:cs typeface="Helvetica Neue"/>
                <a:sym typeface="Helvetica Neue"/>
              </a:defRPr>
            </a:lvl3pPr>
            <a:lvl4pPr indent="0" lvl="3" marL="0" algn="r">
              <a:spcBef>
                <a:spcPts val="0"/>
              </a:spcBef>
              <a:buNone/>
              <a:defRPr b="0" i="0" sz="900" u="none" cap="none" strike="noStrike">
                <a:solidFill>
                  <a:schemeClr val="lt1"/>
                </a:solidFill>
                <a:latin typeface="Helvetica Neue"/>
                <a:ea typeface="Helvetica Neue"/>
                <a:cs typeface="Helvetica Neue"/>
                <a:sym typeface="Helvetica Neue"/>
              </a:defRPr>
            </a:lvl4pPr>
            <a:lvl5pPr indent="0" lvl="4" marL="0" algn="r">
              <a:spcBef>
                <a:spcPts val="0"/>
              </a:spcBef>
              <a:buNone/>
              <a:defRPr b="0" i="0" sz="900" u="none" cap="none" strike="noStrike">
                <a:solidFill>
                  <a:schemeClr val="lt1"/>
                </a:solidFill>
                <a:latin typeface="Helvetica Neue"/>
                <a:ea typeface="Helvetica Neue"/>
                <a:cs typeface="Helvetica Neue"/>
                <a:sym typeface="Helvetica Neue"/>
              </a:defRPr>
            </a:lvl5pPr>
            <a:lvl6pPr indent="0" lvl="5" marL="0" algn="r">
              <a:spcBef>
                <a:spcPts val="0"/>
              </a:spcBef>
              <a:buNone/>
              <a:defRPr b="0" i="0" sz="900" u="none" cap="none" strike="noStrike">
                <a:solidFill>
                  <a:schemeClr val="lt1"/>
                </a:solidFill>
                <a:latin typeface="Helvetica Neue"/>
                <a:ea typeface="Helvetica Neue"/>
                <a:cs typeface="Helvetica Neue"/>
                <a:sym typeface="Helvetica Neue"/>
              </a:defRPr>
            </a:lvl6pPr>
            <a:lvl7pPr indent="0" lvl="6" marL="0" algn="r">
              <a:spcBef>
                <a:spcPts val="0"/>
              </a:spcBef>
              <a:buNone/>
              <a:defRPr b="0" i="0" sz="900" u="none" cap="none" strike="noStrike">
                <a:solidFill>
                  <a:schemeClr val="lt1"/>
                </a:solidFill>
                <a:latin typeface="Helvetica Neue"/>
                <a:ea typeface="Helvetica Neue"/>
                <a:cs typeface="Helvetica Neue"/>
                <a:sym typeface="Helvetica Neue"/>
              </a:defRPr>
            </a:lvl7pPr>
            <a:lvl8pPr indent="0" lvl="7" marL="0" algn="r">
              <a:spcBef>
                <a:spcPts val="0"/>
              </a:spcBef>
              <a:buNone/>
              <a:defRPr b="0" i="0" sz="900" u="none" cap="none" strike="noStrike">
                <a:solidFill>
                  <a:schemeClr val="lt1"/>
                </a:solidFill>
                <a:latin typeface="Helvetica Neue"/>
                <a:ea typeface="Helvetica Neue"/>
                <a:cs typeface="Helvetica Neue"/>
                <a:sym typeface="Helvetica Neue"/>
              </a:defRPr>
            </a:lvl8pPr>
            <a:lvl9pPr indent="0" lvl="8" marL="0" algn="r">
              <a:spcBef>
                <a:spcPts val="0"/>
              </a:spcBef>
              <a:buNone/>
              <a:defRPr b="0" i="0" sz="900" u="none" cap="none" strike="noStrike">
                <a:solidFill>
                  <a:schemeClr val="lt1"/>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
        <p:nvSpPr>
          <p:cNvPr id="31" name="Google Shape;31;p27"/>
          <p:cNvSpPr/>
          <p:nvPr/>
        </p:nvSpPr>
        <p:spPr>
          <a:xfrm rot="1647613">
            <a:off x="4680000" y="360000"/>
            <a:ext cx="3761999" cy="4046400"/>
          </a:xfrm>
          <a:custGeom>
            <a:rect b="b" l="l" r="r" t="t"/>
            <a:pathLst>
              <a:path extrusionOk="0" h="4294133" w="3992145">
                <a:moveTo>
                  <a:pt x="1207413" y="274463"/>
                </a:moveTo>
                <a:cubicBezTo>
                  <a:pt x="2219811" y="-251665"/>
                  <a:pt x="3393616" y="1266"/>
                  <a:pt x="3829181" y="839398"/>
                </a:cubicBezTo>
                <a:cubicBezTo>
                  <a:pt x="4264746" y="1677530"/>
                  <a:pt x="3797130" y="2783482"/>
                  <a:pt x="2784733" y="3309610"/>
                </a:cubicBezTo>
                <a:cubicBezTo>
                  <a:pt x="2658183" y="3375376"/>
                  <a:pt x="2529111" y="3428969"/>
                  <a:pt x="2399274" y="3470768"/>
                </a:cubicBezTo>
                <a:lnTo>
                  <a:pt x="2392083" y="3472755"/>
                </a:lnTo>
                <a:lnTo>
                  <a:pt x="1938471" y="4137802"/>
                </a:lnTo>
                <a:lnTo>
                  <a:pt x="1881045" y="4216983"/>
                </a:lnTo>
                <a:lnTo>
                  <a:pt x="1863096" y="4243605"/>
                </a:lnTo>
                <a:cubicBezTo>
                  <a:pt x="1831877" y="4274824"/>
                  <a:pt x="1788749" y="4294133"/>
                  <a:pt x="1741110" y="4294133"/>
                </a:cubicBezTo>
                <a:lnTo>
                  <a:pt x="1672088" y="4294133"/>
                </a:lnTo>
                <a:cubicBezTo>
                  <a:pt x="1624449" y="4294133"/>
                  <a:pt x="1581321" y="4274824"/>
                  <a:pt x="1550102" y="4243605"/>
                </a:cubicBezTo>
                <a:lnTo>
                  <a:pt x="1518253" y="4196365"/>
                </a:lnTo>
                <a:lnTo>
                  <a:pt x="1493887" y="4143136"/>
                </a:lnTo>
                <a:lnTo>
                  <a:pt x="1262271" y="3539532"/>
                </a:lnTo>
                <a:lnTo>
                  <a:pt x="1257536" y="3538740"/>
                </a:lnTo>
                <a:cubicBezTo>
                  <a:pt x="783089" y="3436507"/>
                  <a:pt x="380747" y="3163741"/>
                  <a:pt x="162964" y="2744675"/>
                </a:cubicBezTo>
                <a:cubicBezTo>
                  <a:pt x="-272600" y="1906543"/>
                  <a:pt x="195015" y="800591"/>
                  <a:pt x="1207413" y="274463"/>
                </a:cubicBezTo>
                <a:close/>
              </a:path>
            </a:pathLst>
          </a:custGeom>
          <a:blipFill rotWithShape="0">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Helvetica Neue"/>
              <a:ea typeface="Helvetica Neue"/>
              <a:cs typeface="Helvetica Neue"/>
              <a:sym typeface="Helvetica Neue"/>
            </a:endParaRPr>
          </a:p>
        </p:txBody>
      </p:sp>
      <p:sp>
        <p:nvSpPr>
          <p:cNvPr id="32" name="Google Shape;32;p27"/>
          <p:cNvSpPr txBox="1"/>
          <p:nvPr>
            <p:ph type="title"/>
          </p:nvPr>
        </p:nvSpPr>
        <p:spPr>
          <a:xfrm>
            <a:off x="626400" y="1890000"/>
            <a:ext cx="3760249" cy="2880000"/>
          </a:xfrm>
          <a:prstGeom prst="rect">
            <a:avLst/>
          </a:prstGeom>
          <a:noFill/>
          <a:ln>
            <a:noFill/>
          </a:ln>
        </p:spPr>
        <p:txBody>
          <a:bodyPr anchorCtr="0" anchor="ctr" bIns="0" lIns="0" spcFirstLastPara="1" rIns="0" wrap="square" tIns="0">
            <a:normAutofit/>
          </a:bodyPr>
          <a:lstStyle>
            <a:lvl1pPr lvl="0" algn="l">
              <a:spcBef>
                <a:spcPts val="0"/>
              </a:spcBef>
              <a:spcAft>
                <a:spcPts val="0"/>
              </a:spcAft>
              <a:buClr>
                <a:schemeClr val="lt1"/>
              </a:buClr>
              <a:buSzPts val="3000"/>
              <a:buFont typeface="Helvetica Neue"/>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33" name="Google Shape;33;p27"/>
          <p:cNvPicPr preferRelativeResize="0"/>
          <p:nvPr/>
        </p:nvPicPr>
        <p:blipFill rotWithShape="1">
          <a:blip r:embed="rId3">
            <a:alphaModFix/>
          </a:blip>
          <a:srcRect b="0" l="0" r="0" t="0"/>
          <a:stretch/>
        </p:blipFill>
        <p:spPr>
          <a:xfrm>
            <a:off x="450000" y="6346826"/>
            <a:ext cx="1044575" cy="267592"/>
          </a:xfrm>
          <a:prstGeom prst="rect">
            <a:avLst/>
          </a:prstGeom>
          <a:noFill/>
          <a:ln>
            <a:noFill/>
          </a:ln>
        </p:spPr>
      </p:pic>
      <p:pic>
        <p:nvPicPr>
          <p:cNvPr id="34" name="Google Shape;34;p27"/>
          <p:cNvPicPr preferRelativeResize="0"/>
          <p:nvPr/>
        </p:nvPicPr>
        <p:blipFill rotWithShape="1">
          <a:blip r:embed="rId4">
            <a:alphaModFix/>
          </a:blip>
          <a:srcRect b="0" l="0" r="0" t="0"/>
          <a:stretch/>
        </p:blipFill>
        <p:spPr>
          <a:xfrm>
            <a:off x="6492875" y="6350400"/>
            <a:ext cx="1357200" cy="26628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With Icon">
  <p:cSld name="Divider With Icon">
    <p:spTree>
      <p:nvGrpSpPr>
        <p:cNvPr id="35" name="Shape 35"/>
        <p:cNvGrpSpPr/>
        <p:nvPr/>
      </p:nvGrpSpPr>
      <p:grpSpPr>
        <a:xfrm>
          <a:off x="0" y="0"/>
          <a:ext cx="0" cy="0"/>
          <a:chOff x="0" y="0"/>
          <a:chExt cx="0" cy="0"/>
        </a:xfrm>
      </p:grpSpPr>
      <p:sp>
        <p:nvSpPr>
          <p:cNvPr id="36" name="Google Shape;36;p28"/>
          <p:cNvSpPr/>
          <p:nvPr/>
        </p:nvSpPr>
        <p:spPr>
          <a:xfrm>
            <a:off x="0" y="0"/>
            <a:ext cx="9144000" cy="6858000"/>
          </a:xfrm>
          <a:prstGeom prst="rect">
            <a:avLst/>
          </a:prstGeom>
          <a:solidFill>
            <a:srgbClr val="009CDE"/>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Helvetica Neue"/>
              <a:ea typeface="Helvetica Neue"/>
              <a:cs typeface="Helvetica Neue"/>
              <a:sym typeface="Helvetica Neue"/>
            </a:endParaRPr>
          </a:p>
        </p:txBody>
      </p:sp>
      <p:sp>
        <p:nvSpPr>
          <p:cNvPr id="37" name="Google Shape;37;p28"/>
          <p:cNvSpPr txBox="1"/>
          <p:nvPr>
            <p:ph type="title"/>
          </p:nvPr>
        </p:nvSpPr>
        <p:spPr>
          <a:xfrm>
            <a:off x="626400" y="1890000"/>
            <a:ext cx="3760249" cy="2880000"/>
          </a:xfrm>
          <a:prstGeom prst="rect">
            <a:avLst/>
          </a:prstGeom>
          <a:noFill/>
          <a:ln>
            <a:noFill/>
          </a:ln>
        </p:spPr>
        <p:txBody>
          <a:bodyPr anchorCtr="0" anchor="ctr" bIns="0" lIns="0" spcFirstLastPara="1" rIns="0" wrap="square" tIns="0">
            <a:normAutofit/>
          </a:bodyPr>
          <a:lstStyle>
            <a:lvl1pPr lvl="0" algn="l">
              <a:spcBef>
                <a:spcPts val="0"/>
              </a:spcBef>
              <a:spcAft>
                <a:spcPts val="0"/>
              </a:spcAft>
              <a:buClr>
                <a:schemeClr val="lt1"/>
              </a:buClr>
              <a:buSzPts val="3000"/>
              <a:buFont typeface="Helvetica Neue"/>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28"/>
          <p:cNvSpPr txBox="1"/>
          <p:nvPr>
            <p:ph idx="12" type="sldNum"/>
          </p:nvPr>
        </p:nvSpPr>
        <p:spPr>
          <a:xfrm>
            <a:off x="6631200" y="628221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900" u="none" cap="none" strike="noStrike">
                <a:solidFill>
                  <a:schemeClr val="lt1"/>
                </a:solidFill>
                <a:latin typeface="Helvetica Neue"/>
                <a:ea typeface="Helvetica Neue"/>
                <a:cs typeface="Helvetica Neue"/>
                <a:sym typeface="Helvetica Neue"/>
              </a:defRPr>
            </a:lvl1pPr>
            <a:lvl2pPr indent="0" lvl="1" marL="0" algn="r">
              <a:spcBef>
                <a:spcPts val="0"/>
              </a:spcBef>
              <a:buNone/>
              <a:defRPr b="0" i="0" sz="900" u="none" cap="none" strike="noStrike">
                <a:solidFill>
                  <a:schemeClr val="lt1"/>
                </a:solidFill>
                <a:latin typeface="Helvetica Neue"/>
                <a:ea typeface="Helvetica Neue"/>
                <a:cs typeface="Helvetica Neue"/>
                <a:sym typeface="Helvetica Neue"/>
              </a:defRPr>
            </a:lvl2pPr>
            <a:lvl3pPr indent="0" lvl="2" marL="0" algn="r">
              <a:spcBef>
                <a:spcPts val="0"/>
              </a:spcBef>
              <a:buNone/>
              <a:defRPr b="0" i="0" sz="900" u="none" cap="none" strike="noStrike">
                <a:solidFill>
                  <a:schemeClr val="lt1"/>
                </a:solidFill>
                <a:latin typeface="Helvetica Neue"/>
                <a:ea typeface="Helvetica Neue"/>
                <a:cs typeface="Helvetica Neue"/>
                <a:sym typeface="Helvetica Neue"/>
              </a:defRPr>
            </a:lvl3pPr>
            <a:lvl4pPr indent="0" lvl="3" marL="0" algn="r">
              <a:spcBef>
                <a:spcPts val="0"/>
              </a:spcBef>
              <a:buNone/>
              <a:defRPr b="0" i="0" sz="900" u="none" cap="none" strike="noStrike">
                <a:solidFill>
                  <a:schemeClr val="lt1"/>
                </a:solidFill>
                <a:latin typeface="Helvetica Neue"/>
                <a:ea typeface="Helvetica Neue"/>
                <a:cs typeface="Helvetica Neue"/>
                <a:sym typeface="Helvetica Neue"/>
              </a:defRPr>
            </a:lvl4pPr>
            <a:lvl5pPr indent="0" lvl="4" marL="0" algn="r">
              <a:spcBef>
                <a:spcPts val="0"/>
              </a:spcBef>
              <a:buNone/>
              <a:defRPr b="0" i="0" sz="900" u="none" cap="none" strike="noStrike">
                <a:solidFill>
                  <a:schemeClr val="lt1"/>
                </a:solidFill>
                <a:latin typeface="Helvetica Neue"/>
                <a:ea typeface="Helvetica Neue"/>
                <a:cs typeface="Helvetica Neue"/>
                <a:sym typeface="Helvetica Neue"/>
              </a:defRPr>
            </a:lvl5pPr>
            <a:lvl6pPr indent="0" lvl="5" marL="0" algn="r">
              <a:spcBef>
                <a:spcPts val="0"/>
              </a:spcBef>
              <a:buNone/>
              <a:defRPr b="0" i="0" sz="900" u="none" cap="none" strike="noStrike">
                <a:solidFill>
                  <a:schemeClr val="lt1"/>
                </a:solidFill>
                <a:latin typeface="Helvetica Neue"/>
                <a:ea typeface="Helvetica Neue"/>
                <a:cs typeface="Helvetica Neue"/>
                <a:sym typeface="Helvetica Neue"/>
              </a:defRPr>
            </a:lvl6pPr>
            <a:lvl7pPr indent="0" lvl="6" marL="0" algn="r">
              <a:spcBef>
                <a:spcPts val="0"/>
              </a:spcBef>
              <a:buNone/>
              <a:defRPr b="0" i="0" sz="900" u="none" cap="none" strike="noStrike">
                <a:solidFill>
                  <a:schemeClr val="lt1"/>
                </a:solidFill>
                <a:latin typeface="Helvetica Neue"/>
                <a:ea typeface="Helvetica Neue"/>
                <a:cs typeface="Helvetica Neue"/>
                <a:sym typeface="Helvetica Neue"/>
              </a:defRPr>
            </a:lvl7pPr>
            <a:lvl8pPr indent="0" lvl="7" marL="0" algn="r">
              <a:spcBef>
                <a:spcPts val="0"/>
              </a:spcBef>
              <a:buNone/>
              <a:defRPr b="0" i="0" sz="900" u="none" cap="none" strike="noStrike">
                <a:solidFill>
                  <a:schemeClr val="lt1"/>
                </a:solidFill>
                <a:latin typeface="Helvetica Neue"/>
                <a:ea typeface="Helvetica Neue"/>
                <a:cs typeface="Helvetica Neue"/>
                <a:sym typeface="Helvetica Neue"/>
              </a:defRPr>
            </a:lvl8pPr>
            <a:lvl9pPr indent="0" lvl="8" marL="0" algn="r">
              <a:spcBef>
                <a:spcPts val="0"/>
              </a:spcBef>
              <a:buNone/>
              <a:defRPr b="0" i="0" sz="900" u="none" cap="none" strike="noStrike">
                <a:solidFill>
                  <a:schemeClr val="lt1"/>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
        <p:nvSpPr>
          <p:cNvPr id="39" name="Google Shape;39;p28"/>
          <p:cNvSpPr/>
          <p:nvPr/>
        </p:nvSpPr>
        <p:spPr>
          <a:xfrm rot="1647613">
            <a:off x="4680000" y="360000"/>
            <a:ext cx="3762650" cy="4047278"/>
          </a:xfrm>
          <a:custGeom>
            <a:rect b="b" l="l" r="r" t="t"/>
            <a:pathLst>
              <a:path extrusionOk="0" h="4294133" w="3992145">
                <a:moveTo>
                  <a:pt x="1207413" y="274463"/>
                </a:moveTo>
                <a:cubicBezTo>
                  <a:pt x="2219811" y="-251665"/>
                  <a:pt x="3393616" y="1266"/>
                  <a:pt x="3829181" y="839398"/>
                </a:cubicBezTo>
                <a:cubicBezTo>
                  <a:pt x="4264746" y="1677530"/>
                  <a:pt x="3797130" y="2783482"/>
                  <a:pt x="2784733" y="3309610"/>
                </a:cubicBezTo>
                <a:cubicBezTo>
                  <a:pt x="2658183" y="3375376"/>
                  <a:pt x="2529111" y="3428969"/>
                  <a:pt x="2399274" y="3470768"/>
                </a:cubicBezTo>
                <a:lnTo>
                  <a:pt x="2392083" y="3472755"/>
                </a:lnTo>
                <a:lnTo>
                  <a:pt x="1938471" y="4137802"/>
                </a:lnTo>
                <a:lnTo>
                  <a:pt x="1881045" y="4216983"/>
                </a:lnTo>
                <a:lnTo>
                  <a:pt x="1863096" y="4243605"/>
                </a:lnTo>
                <a:cubicBezTo>
                  <a:pt x="1831877" y="4274824"/>
                  <a:pt x="1788749" y="4294133"/>
                  <a:pt x="1741110" y="4294133"/>
                </a:cubicBezTo>
                <a:lnTo>
                  <a:pt x="1672088" y="4294133"/>
                </a:lnTo>
                <a:cubicBezTo>
                  <a:pt x="1624449" y="4294133"/>
                  <a:pt x="1581321" y="4274824"/>
                  <a:pt x="1550102" y="4243605"/>
                </a:cubicBezTo>
                <a:lnTo>
                  <a:pt x="1518253" y="4196365"/>
                </a:lnTo>
                <a:lnTo>
                  <a:pt x="1493887" y="4143136"/>
                </a:lnTo>
                <a:lnTo>
                  <a:pt x="1262271" y="3539532"/>
                </a:lnTo>
                <a:lnTo>
                  <a:pt x="1257536" y="3538740"/>
                </a:lnTo>
                <a:cubicBezTo>
                  <a:pt x="783089" y="3436507"/>
                  <a:pt x="380747" y="3163741"/>
                  <a:pt x="162964" y="2744675"/>
                </a:cubicBezTo>
                <a:cubicBezTo>
                  <a:pt x="-272600" y="1906543"/>
                  <a:pt x="195015" y="800591"/>
                  <a:pt x="1207413" y="274463"/>
                </a:cubicBezTo>
                <a:close/>
              </a:path>
            </a:pathLst>
          </a:custGeom>
          <a:blipFill rotWithShape="0">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Helvetica Neue"/>
              <a:ea typeface="Helvetica Neue"/>
              <a:cs typeface="Helvetica Neue"/>
              <a:sym typeface="Helvetica Neue"/>
            </a:endParaRPr>
          </a:p>
        </p:txBody>
      </p:sp>
      <p:pic>
        <p:nvPicPr>
          <p:cNvPr id="40" name="Google Shape;40;p28"/>
          <p:cNvPicPr preferRelativeResize="0"/>
          <p:nvPr/>
        </p:nvPicPr>
        <p:blipFill rotWithShape="1">
          <a:blip r:embed="rId3">
            <a:alphaModFix/>
          </a:blip>
          <a:srcRect b="0" l="0" r="0" t="0"/>
          <a:stretch/>
        </p:blipFill>
        <p:spPr>
          <a:xfrm>
            <a:off x="450000" y="6346826"/>
            <a:ext cx="1044575" cy="267592"/>
          </a:xfrm>
          <a:prstGeom prst="rect">
            <a:avLst/>
          </a:prstGeom>
          <a:noFill/>
          <a:ln>
            <a:noFill/>
          </a:ln>
        </p:spPr>
      </p:pic>
      <p:pic>
        <p:nvPicPr>
          <p:cNvPr id="41" name="Google Shape;41;p28"/>
          <p:cNvPicPr preferRelativeResize="0"/>
          <p:nvPr/>
        </p:nvPicPr>
        <p:blipFill rotWithShape="1">
          <a:blip r:embed="rId4">
            <a:alphaModFix/>
          </a:blip>
          <a:srcRect b="0" l="0" r="0" t="0"/>
          <a:stretch/>
        </p:blipFill>
        <p:spPr>
          <a:xfrm>
            <a:off x="6492875" y="6350400"/>
            <a:ext cx="1357200" cy="26628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vider With Icon">
  <p:cSld name="1_Divider With Icon">
    <p:spTree>
      <p:nvGrpSpPr>
        <p:cNvPr id="42" name="Shape 42"/>
        <p:cNvGrpSpPr/>
        <p:nvPr/>
      </p:nvGrpSpPr>
      <p:grpSpPr>
        <a:xfrm>
          <a:off x="0" y="0"/>
          <a:ext cx="0" cy="0"/>
          <a:chOff x="0" y="0"/>
          <a:chExt cx="0" cy="0"/>
        </a:xfrm>
      </p:grpSpPr>
      <p:sp>
        <p:nvSpPr>
          <p:cNvPr id="43" name="Google Shape;43;p29"/>
          <p:cNvSpPr/>
          <p:nvPr/>
        </p:nvSpPr>
        <p:spPr>
          <a:xfrm>
            <a:off x="0" y="0"/>
            <a:ext cx="9144000" cy="6858000"/>
          </a:xfrm>
          <a:prstGeom prst="rect">
            <a:avLst/>
          </a:prstGeom>
          <a:solidFill>
            <a:srgbClr val="009CDE"/>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Helvetica Neue"/>
              <a:ea typeface="Helvetica Neue"/>
              <a:cs typeface="Helvetica Neue"/>
              <a:sym typeface="Helvetica Neue"/>
            </a:endParaRPr>
          </a:p>
        </p:txBody>
      </p:sp>
      <p:sp>
        <p:nvSpPr>
          <p:cNvPr id="44" name="Google Shape;44;p29"/>
          <p:cNvSpPr txBox="1"/>
          <p:nvPr>
            <p:ph idx="12" type="sldNum"/>
          </p:nvPr>
        </p:nvSpPr>
        <p:spPr>
          <a:xfrm>
            <a:off x="6631200" y="628221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900" u="none" cap="none" strike="noStrike">
                <a:solidFill>
                  <a:schemeClr val="lt1"/>
                </a:solidFill>
                <a:latin typeface="Helvetica Neue"/>
                <a:ea typeface="Helvetica Neue"/>
                <a:cs typeface="Helvetica Neue"/>
                <a:sym typeface="Helvetica Neue"/>
              </a:defRPr>
            </a:lvl1pPr>
            <a:lvl2pPr indent="0" lvl="1" marL="0" algn="r">
              <a:spcBef>
                <a:spcPts val="0"/>
              </a:spcBef>
              <a:buNone/>
              <a:defRPr b="0" i="0" sz="900" u="none" cap="none" strike="noStrike">
                <a:solidFill>
                  <a:schemeClr val="lt1"/>
                </a:solidFill>
                <a:latin typeface="Helvetica Neue"/>
                <a:ea typeface="Helvetica Neue"/>
                <a:cs typeface="Helvetica Neue"/>
                <a:sym typeface="Helvetica Neue"/>
              </a:defRPr>
            </a:lvl2pPr>
            <a:lvl3pPr indent="0" lvl="2" marL="0" algn="r">
              <a:spcBef>
                <a:spcPts val="0"/>
              </a:spcBef>
              <a:buNone/>
              <a:defRPr b="0" i="0" sz="900" u="none" cap="none" strike="noStrike">
                <a:solidFill>
                  <a:schemeClr val="lt1"/>
                </a:solidFill>
                <a:latin typeface="Helvetica Neue"/>
                <a:ea typeface="Helvetica Neue"/>
                <a:cs typeface="Helvetica Neue"/>
                <a:sym typeface="Helvetica Neue"/>
              </a:defRPr>
            </a:lvl3pPr>
            <a:lvl4pPr indent="0" lvl="3" marL="0" algn="r">
              <a:spcBef>
                <a:spcPts val="0"/>
              </a:spcBef>
              <a:buNone/>
              <a:defRPr b="0" i="0" sz="900" u="none" cap="none" strike="noStrike">
                <a:solidFill>
                  <a:schemeClr val="lt1"/>
                </a:solidFill>
                <a:latin typeface="Helvetica Neue"/>
                <a:ea typeface="Helvetica Neue"/>
                <a:cs typeface="Helvetica Neue"/>
                <a:sym typeface="Helvetica Neue"/>
              </a:defRPr>
            </a:lvl4pPr>
            <a:lvl5pPr indent="0" lvl="4" marL="0" algn="r">
              <a:spcBef>
                <a:spcPts val="0"/>
              </a:spcBef>
              <a:buNone/>
              <a:defRPr b="0" i="0" sz="900" u="none" cap="none" strike="noStrike">
                <a:solidFill>
                  <a:schemeClr val="lt1"/>
                </a:solidFill>
                <a:latin typeface="Helvetica Neue"/>
                <a:ea typeface="Helvetica Neue"/>
                <a:cs typeface="Helvetica Neue"/>
                <a:sym typeface="Helvetica Neue"/>
              </a:defRPr>
            </a:lvl5pPr>
            <a:lvl6pPr indent="0" lvl="5" marL="0" algn="r">
              <a:spcBef>
                <a:spcPts val="0"/>
              </a:spcBef>
              <a:buNone/>
              <a:defRPr b="0" i="0" sz="900" u="none" cap="none" strike="noStrike">
                <a:solidFill>
                  <a:schemeClr val="lt1"/>
                </a:solidFill>
                <a:latin typeface="Helvetica Neue"/>
                <a:ea typeface="Helvetica Neue"/>
                <a:cs typeface="Helvetica Neue"/>
                <a:sym typeface="Helvetica Neue"/>
              </a:defRPr>
            </a:lvl6pPr>
            <a:lvl7pPr indent="0" lvl="6" marL="0" algn="r">
              <a:spcBef>
                <a:spcPts val="0"/>
              </a:spcBef>
              <a:buNone/>
              <a:defRPr b="0" i="0" sz="900" u="none" cap="none" strike="noStrike">
                <a:solidFill>
                  <a:schemeClr val="lt1"/>
                </a:solidFill>
                <a:latin typeface="Helvetica Neue"/>
                <a:ea typeface="Helvetica Neue"/>
                <a:cs typeface="Helvetica Neue"/>
                <a:sym typeface="Helvetica Neue"/>
              </a:defRPr>
            </a:lvl7pPr>
            <a:lvl8pPr indent="0" lvl="7" marL="0" algn="r">
              <a:spcBef>
                <a:spcPts val="0"/>
              </a:spcBef>
              <a:buNone/>
              <a:defRPr b="0" i="0" sz="900" u="none" cap="none" strike="noStrike">
                <a:solidFill>
                  <a:schemeClr val="lt1"/>
                </a:solidFill>
                <a:latin typeface="Helvetica Neue"/>
                <a:ea typeface="Helvetica Neue"/>
                <a:cs typeface="Helvetica Neue"/>
                <a:sym typeface="Helvetica Neue"/>
              </a:defRPr>
            </a:lvl8pPr>
            <a:lvl9pPr indent="0" lvl="8" marL="0" algn="r">
              <a:spcBef>
                <a:spcPts val="0"/>
              </a:spcBef>
              <a:buNone/>
              <a:defRPr b="0" i="0" sz="900" u="none" cap="none" strike="noStrike">
                <a:solidFill>
                  <a:schemeClr val="lt1"/>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
        <p:nvSpPr>
          <p:cNvPr id="45" name="Google Shape;45;p29"/>
          <p:cNvSpPr/>
          <p:nvPr/>
        </p:nvSpPr>
        <p:spPr>
          <a:xfrm rot="1647613">
            <a:off x="4680000" y="360000"/>
            <a:ext cx="3761999" cy="4046400"/>
          </a:xfrm>
          <a:custGeom>
            <a:rect b="b" l="l" r="r" t="t"/>
            <a:pathLst>
              <a:path extrusionOk="0" h="4294133" w="3992145">
                <a:moveTo>
                  <a:pt x="1207413" y="274463"/>
                </a:moveTo>
                <a:cubicBezTo>
                  <a:pt x="2219811" y="-251665"/>
                  <a:pt x="3393616" y="1266"/>
                  <a:pt x="3829181" y="839398"/>
                </a:cubicBezTo>
                <a:cubicBezTo>
                  <a:pt x="4264746" y="1677530"/>
                  <a:pt x="3797130" y="2783482"/>
                  <a:pt x="2784733" y="3309610"/>
                </a:cubicBezTo>
                <a:cubicBezTo>
                  <a:pt x="2658183" y="3375376"/>
                  <a:pt x="2529111" y="3428969"/>
                  <a:pt x="2399274" y="3470768"/>
                </a:cubicBezTo>
                <a:lnTo>
                  <a:pt x="2392083" y="3472755"/>
                </a:lnTo>
                <a:lnTo>
                  <a:pt x="1938471" y="4137802"/>
                </a:lnTo>
                <a:lnTo>
                  <a:pt x="1881045" y="4216983"/>
                </a:lnTo>
                <a:lnTo>
                  <a:pt x="1863096" y="4243605"/>
                </a:lnTo>
                <a:cubicBezTo>
                  <a:pt x="1831877" y="4274824"/>
                  <a:pt x="1788749" y="4294133"/>
                  <a:pt x="1741110" y="4294133"/>
                </a:cubicBezTo>
                <a:lnTo>
                  <a:pt x="1672088" y="4294133"/>
                </a:lnTo>
                <a:cubicBezTo>
                  <a:pt x="1624449" y="4294133"/>
                  <a:pt x="1581321" y="4274824"/>
                  <a:pt x="1550102" y="4243605"/>
                </a:cubicBezTo>
                <a:lnTo>
                  <a:pt x="1518253" y="4196365"/>
                </a:lnTo>
                <a:lnTo>
                  <a:pt x="1493887" y="4143136"/>
                </a:lnTo>
                <a:lnTo>
                  <a:pt x="1262271" y="3539532"/>
                </a:lnTo>
                <a:lnTo>
                  <a:pt x="1257536" y="3538740"/>
                </a:lnTo>
                <a:cubicBezTo>
                  <a:pt x="783089" y="3436507"/>
                  <a:pt x="380747" y="3163741"/>
                  <a:pt x="162964" y="2744675"/>
                </a:cubicBezTo>
                <a:cubicBezTo>
                  <a:pt x="-272600" y="1906543"/>
                  <a:pt x="195015" y="800591"/>
                  <a:pt x="1207413" y="274463"/>
                </a:cubicBezTo>
                <a:close/>
              </a:path>
            </a:pathLst>
          </a:custGeom>
          <a:blipFill rotWithShape="0">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Helvetica Neue"/>
              <a:ea typeface="Helvetica Neue"/>
              <a:cs typeface="Helvetica Neue"/>
              <a:sym typeface="Helvetica Neue"/>
            </a:endParaRPr>
          </a:p>
        </p:txBody>
      </p:sp>
      <p:sp>
        <p:nvSpPr>
          <p:cNvPr id="46" name="Google Shape;46;p29"/>
          <p:cNvSpPr txBox="1"/>
          <p:nvPr>
            <p:ph type="title"/>
          </p:nvPr>
        </p:nvSpPr>
        <p:spPr>
          <a:xfrm>
            <a:off x="626400" y="1890000"/>
            <a:ext cx="3760249" cy="2880000"/>
          </a:xfrm>
          <a:prstGeom prst="rect">
            <a:avLst/>
          </a:prstGeom>
          <a:noFill/>
          <a:ln>
            <a:noFill/>
          </a:ln>
        </p:spPr>
        <p:txBody>
          <a:bodyPr anchorCtr="0" anchor="ctr" bIns="0" lIns="0" spcFirstLastPara="1" rIns="0" wrap="square" tIns="0">
            <a:normAutofit/>
          </a:bodyPr>
          <a:lstStyle>
            <a:lvl1pPr lvl="0" algn="l">
              <a:spcBef>
                <a:spcPts val="0"/>
              </a:spcBef>
              <a:spcAft>
                <a:spcPts val="0"/>
              </a:spcAft>
              <a:buClr>
                <a:schemeClr val="lt1"/>
              </a:buClr>
              <a:buSzPts val="3000"/>
              <a:buFont typeface="Helvetica Neue"/>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47" name="Google Shape;47;p29"/>
          <p:cNvPicPr preferRelativeResize="0"/>
          <p:nvPr/>
        </p:nvPicPr>
        <p:blipFill rotWithShape="1">
          <a:blip r:embed="rId3">
            <a:alphaModFix/>
          </a:blip>
          <a:srcRect b="0" l="0" r="0" t="0"/>
          <a:stretch/>
        </p:blipFill>
        <p:spPr>
          <a:xfrm>
            <a:off x="450000" y="6346826"/>
            <a:ext cx="1044575" cy="267592"/>
          </a:xfrm>
          <a:prstGeom prst="rect">
            <a:avLst/>
          </a:prstGeom>
          <a:noFill/>
          <a:ln>
            <a:noFill/>
          </a:ln>
        </p:spPr>
      </p:pic>
      <p:pic>
        <p:nvPicPr>
          <p:cNvPr id="48" name="Google Shape;48;p29"/>
          <p:cNvPicPr preferRelativeResize="0"/>
          <p:nvPr/>
        </p:nvPicPr>
        <p:blipFill rotWithShape="1">
          <a:blip r:embed="rId4">
            <a:alphaModFix/>
          </a:blip>
          <a:srcRect b="0" l="0" r="0" t="0"/>
          <a:stretch/>
        </p:blipFill>
        <p:spPr>
          <a:xfrm>
            <a:off x="6492875" y="6350400"/>
            <a:ext cx="1357200" cy="26628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49" name="Shape 49"/>
        <p:cNvGrpSpPr/>
        <p:nvPr/>
      </p:nvGrpSpPr>
      <p:grpSpPr>
        <a:xfrm>
          <a:off x="0" y="0"/>
          <a:ext cx="0" cy="0"/>
          <a:chOff x="0" y="0"/>
          <a:chExt cx="0" cy="0"/>
        </a:xfrm>
      </p:grpSpPr>
      <p:sp>
        <p:nvSpPr>
          <p:cNvPr id="50" name="Google Shape;50;p30"/>
          <p:cNvSpPr txBox="1"/>
          <p:nvPr>
            <p:ph idx="12" type="sldNum"/>
          </p:nvPr>
        </p:nvSpPr>
        <p:spPr>
          <a:xfrm>
            <a:off x="7975600" y="6282210"/>
            <a:ext cx="711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51" name="Google Shape;51;p30"/>
          <p:cNvPicPr preferRelativeResize="0"/>
          <p:nvPr/>
        </p:nvPicPr>
        <p:blipFill rotWithShape="1">
          <a:blip r:embed="rId2">
            <a:alphaModFix/>
          </a:blip>
          <a:srcRect b="0" l="0" r="0" t="0"/>
          <a:stretch/>
        </p:blipFill>
        <p:spPr>
          <a:xfrm>
            <a:off x="0" y="0"/>
            <a:ext cx="9141970" cy="6858000"/>
          </a:xfrm>
          <a:prstGeom prst="rect">
            <a:avLst/>
          </a:prstGeom>
          <a:noFill/>
          <a:ln>
            <a:noFill/>
          </a:ln>
        </p:spPr>
      </p:pic>
      <p:sp>
        <p:nvSpPr>
          <p:cNvPr id="52" name="Google Shape;52;p30"/>
          <p:cNvSpPr/>
          <p:nvPr/>
        </p:nvSpPr>
        <p:spPr>
          <a:xfrm>
            <a:off x="457200" y="2289600"/>
            <a:ext cx="4373313" cy="116955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7000">
                <a:solidFill>
                  <a:schemeClr val="lt1"/>
                </a:solidFill>
                <a:latin typeface="Helvetica Neue"/>
                <a:ea typeface="Helvetica Neue"/>
                <a:cs typeface="Helvetica Neue"/>
                <a:sym typeface="Helvetica Neue"/>
              </a:rPr>
              <a:t>Thank you</a:t>
            </a:r>
            <a:endParaRPr/>
          </a:p>
        </p:txBody>
      </p:sp>
      <p:pic>
        <p:nvPicPr>
          <p:cNvPr descr="A picture containing company name&#10;&#10;Description automatically generated" id="53" name="Google Shape;53;p30"/>
          <p:cNvPicPr preferRelativeResize="0"/>
          <p:nvPr/>
        </p:nvPicPr>
        <p:blipFill rotWithShape="1">
          <a:blip r:embed="rId3">
            <a:alphaModFix/>
          </a:blip>
          <a:srcRect b="0" l="0" r="0" t="0"/>
          <a:stretch/>
        </p:blipFill>
        <p:spPr>
          <a:xfrm>
            <a:off x="3959188" y="6057938"/>
            <a:ext cx="718269" cy="434302"/>
          </a:xfrm>
          <a:prstGeom prst="rect">
            <a:avLst/>
          </a:prstGeom>
          <a:noFill/>
          <a:ln>
            <a:noFill/>
          </a:ln>
        </p:spPr>
      </p:pic>
      <p:pic>
        <p:nvPicPr>
          <p:cNvPr id="54" name="Google Shape;54;p30"/>
          <p:cNvPicPr preferRelativeResize="0"/>
          <p:nvPr/>
        </p:nvPicPr>
        <p:blipFill rotWithShape="1">
          <a:blip r:embed="rId4">
            <a:alphaModFix/>
          </a:blip>
          <a:srcRect b="0" l="0" r="0" t="0"/>
          <a:stretch/>
        </p:blipFill>
        <p:spPr>
          <a:xfrm>
            <a:off x="4984352" y="6038370"/>
            <a:ext cx="541441" cy="46447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type="twoObj">
  <p:cSld name="TWO_OBJECTS">
    <p:spTree>
      <p:nvGrpSpPr>
        <p:cNvPr id="55" name="Shape 55"/>
        <p:cNvGrpSpPr/>
        <p:nvPr/>
      </p:nvGrpSpPr>
      <p:grpSpPr>
        <a:xfrm>
          <a:off x="0" y="0"/>
          <a:ext cx="0" cy="0"/>
          <a:chOff x="0" y="0"/>
          <a:chExt cx="0" cy="0"/>
        </a:xfrm>
      </p:grpSpPr>
      <p:sp>
        <p:nvSpPr>
          <p:cNvPr id="56" name="Google Shape;56;p31"/>
          <p:cNvSpPr txBox="1"/>
          <p:nvPr>
            <p:ph type="title"/>
          </p:nvPr>
        </p:nvSpPr>
        <p:spPr>
          <a:xfrm>
            <a:off x="457200" y="274638"/>
            <a:ext cx="8229600" cy="1143000"/>
          </a:xfrm>
          <a:prstGeom prst="rect">
            <a:avLst/>
          </a:prstGeom>
          <a:noFill/>
          <a:ln>
            <a:noFill/>
          </a:ln>
        </p:spPr>
        <p:txBody>
          <a:bodyPr anchorCtr="0" anchor="ctr" bIns="0" lIns="0" spcFirstLastPara="1" rIns="0" wrap="square" tIns="0">
            <a:normAutofit/>
          </a:bodyPr>
          <a:lstStyle>
            <a:lvl1pPr lvl="0" algn="l">
              <a:spcBef>
                <a:spcPts val="0"/>
              </a:spcBef>
              <a:spcAft>
                <a:spcPts val="0"/>
              </a:spcAft>
              <a:buClr>
                <a:srgbClr val="009CDE"/>
              </a:buClr>
              <a:buSzPts val="3000"/>
              <a:buFont typeface="Helvetica Neue"/>
              <a:buNone/>
              <a:defRPr>
                <a:solidFill>
                  <a:srgbClr val="009CD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31"/>
          <p:cNvSpPr txBox="1"/>
          <p:nvPr>
            <p:ph idx="1" type="body"/>
          </p:nvPr>
        </p:nvSpPr>
        <p:spPr>
          <a:xfrm>
            <a:off x="457200" y="1600200"/>
            <a:ext cx="4038600" cy="4525963"/>
          </a:xfrm>
          <a:prstGeom prst="rect">
            <a:avLst/>
          </a:prstGeom>
          <a:noFill/>
          <a:ln>
            <a:noFill/>
          </a:ln>
        </p:spPr>
        <p:txBody>
          <a:bodyPr anchorCtr="0" anchor="t" bIns="0" lIns="0" spcFirstLastPara="1" rIns="0" wrap="square" tIns="0">
            <a:normAutofit/>
          </a:bodyPr>
          <a:lstStyle>
            <a:lvl1pPr indent="-355600" lvl="0" marL="457200" algn="l">
              <a:spcBef>
                <a:spcPts val="400"/>
              </a:spcBef>
              <a:spcAft>
                <a:spcPts val="0"/>
              </a:spcAft>
              <a:buSzPts val="2000"/>
              <a:buChar char="•"/>
              <a:defRPr sz="2000"/>
            </a:lvl1pPr>
            <a:lvl2pPr indent="-330200" lvl="1" marL="914400" algn="l">
              <a:spcBef>
                <a:spcPts val="320"/>
              </a:spcBef>
              <a:spcAft>
                <a:spcPts val="0"/>
              </a:spcAft>
              <a:buSzPts val="1600"/>
              <a:buChar char="•"/>
              <a:defRPr sz="1600"/>
            </a:lvl2pPr>
            <a:lvl3pPr indent="-330200" lvl="2" marL="1371600" algn="l">
              <a:spcBef>
                <a:spcPts val="320"/>
              </a:spcBef>
              <a:spcAft>
                <a:spcPts val="0"/>
              </a:spcAft>
              <a:buSzPts val="1600"/>
              <a:buChar char="•"/>
              <a:defRPr sz="1600"/>
            </a:lvl3pPr>
            <a:lvl4pPr indent="-330200" lvl="3" marL="1828800" algn="l">
              <a:spcBef>
                <a:spcPts val="320"/>
              </a:spcBef>
              <a:spcAft>
                <a:spcPts val="0"/>
              </a:spcAft>
              <a:buSzPts val="1600"/>
              <a:buChar char="•"/>
              <a:defRPr sz="1600"/>
            </a:lvl4pPr>
            <a:lvl5pPr indent="-330200" lvl="4" marL="2286000" algn="l">
              <a:spcBef>
                <a:spcPts val="320"/>
              </a:spcBef>
              <a:spcAft>
                <a:spcPts val="0"/>
              </a:spcAft>
              <a:buSzPts val="1600"/>
              <a:buChar char="•"/>
              <a:defRPr sz="16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58" name="Google Shape;58;p31"/>
          <p:cNvSpPr txBox="1"/>
          <p:nvPr>
            <p:ph idx="2" type="body"/>
          </p:nvPr>
        </p:nvSpPr>
        <p:spPr>
          <a:xfrm>
            <a:off x="4648200" y="1600200"/>
            <a:ext cx="4038600" cy="4525963"/>
          </a:xfrm>
          <a:prstGeom prst="rect">
            <a:avLst/>
          </a:prstGeom>
          <a:noFill/>
          <a:ln>
            <a:noFill/>
          </a:ln>
        </p:spPr>
        <p:txBody>
          <a:bodyPr anchorCtr="0" anchor="t" bIns="0" lIns="0" spcFirstLastPara="1" rIns="0" wrap="square" tIns="0">
            <a:normAutofit/>
          </a:bodyPr>
          <a:lstStyle>
            <a:lvl1pPr indent="-355600" lvl="0" marL="457200" algn="l">
              <a:spcBef>
                <a:spcPts val="400"/>
              </a:spcBef>
              <a:spcAft>
                <a:spcPts val="0"/>
              </a:spcAft>
              <a:buSzPts val="2000"/>
              <a:buChar char="•"/>
              <a:defRPr sz="2000"/>
            </a:lvl1pPr>
            <a:lvl2pPr indent="-330200" lvl="1" marL="914400" algn="l">
              <a:spcBef>
                <a:spcPts val="320"/>
              </a:spcBef>
              <a:spcAft>
                <a:spcPts val="0"/>
              </a:spcAft>
              <a:buSzPts val="1600"/>
              <a:buChar char="•"/>
              <a:defRPr sz="1600"/>
            </a:lvl2pPr>
            <a:lvl3pPr indent="-330200" lvl="2" marL="1371600" algn="l">
              <a:spcBef>
                <a:spcPts val="320"/>
              </a:spcBef>
              <a:spcAft>
                <a:spcPts val="0"/>
              </a:spcAft>
              <a:buSzPts val="1600"/>
              <a:buChar char="•"/>
              <a:defRPr sz="1600"/>
            </a:lvl3pPr>
            <a:lvl4pPr indent="-330200" lvl="3" marL="1828800" algn="l">
              <a:spcBef>
                <a:spcPts val="320"/>
              </a:spcBef>
              <a:spcAft>
                <a:spcPts val="0"/>
              </a:spcAft>
              <a:buSzPts val="1600"/>
              <a:buChar char="•"/>
              <a:defRPr sz="1600"/>
            </a:lvl4pPr>
            <a:lvl5pPr indent="-330200" lvl="4" marL="2286000" algn="l">
              <a:spcBef>
                <a:spcPts val="320"/>
              </a:spcBef>
              <a:spcAft>
                <a:spcPts val="0"/>
              </a:spcAft>
              <a:buSzPts val="1600"/>
              <a:buChar char="•"/>
              <a:defRPr sz="16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59" name="Google Shape;59;p31"/>
          <p:cNvSpPr txBox="1"/>
          <p:nvPr>
            <p:ph idx="12" type="sldNum"/>
          </p:nvPr>
        </p:nvSpPr>
        <p:spPr>
          <a:xfrm>
            <a:off x="6631200" y="628221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ngle Image">
  <p:cSld name="Single Image">
    <p:spTree>
      <p:nvGrpSpPr>
        <p:cNvPr id="60" name="Shape 60"/>
        <p:cNvGrpSpPr/>
        <p:nvPr/>
      </p:nvGrpSpPr>
      <p:grpSpPr>
        <a:xfrm>
          <a:off x="0" y="0"/>
          <a:ext cx="0" cy="0"/>
          <a:chOff x="0" y="0"/>
          <a:chExt cx="0" cy="0"/>
        </a:xfrm>
      </p:grpSpPr>
      <p:sp>
        <p:nvSpPr>
          <p:cNvPr id="61" name="Google Shape;61;p32"/>
          <p:cNvSpPr txBox="1"/>
          <p:nvPr>
            <p:ph type="title"/>
          </p:nvPr>
        </p:nvSpPr>
        <p:spPr>
          <a:xfrm>
            <a:off x="457200" y="274638"/>
            <a:ext cx="3883786" cy="1143000"/>
          </a:xfrm>
          <a:prstGeom prst="rect">
            <a:avLst/>
          </a:prstGeom>
          <a:noFill/>
          <a:ln>
            <a:noFill/>
          </a:ln>
        </p:spPr>
        <p:txBody>
          <a:bodyPr anchorCtr="0" anchor="ctr" bIns="0" lIns="0" spcFirstLastPara="1" rIns="0" wrap="square" tIns="0">
            <a:normAutofit/>
          </a:bodyPr>
          <a:lstStyle>
            <a:lvl1pPr lvl="0" algn="l">
              <a:spcBef>
                <a:spcPts val="0"/>
              </a:spcBef>
              <a:spcAft>
                <a:spcPts val="0"/>
              </a:spcAft>
              <a:buClr>
                <a:srgbClr val="009CDE"/>
              </a:buClr>
              <a:buSzPts val="3000"/>
              <a:buFont typeface="Helvetica Neue"/>
              <a:buNone/>
              <a:defRPr>
                <a:solidFill>
                  <a:srgbClr val="009CD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32"/>
          <p:cNvSpPr txBox="1"/>
          <p:nvPr>
            <p:ph idx="1" type="body"/>
          </p:nvPr>
        </p:nvSpPr>
        <p:spPr>
          <a:xfrm>
            <a:off x="457200" y="1600200"/>
            <a:ext cx="3901440" cy="4525963"/>
          </a:xfrm>
          <a:prstGeom prst="rect">
            <a:avLst/>
          </a:prstGeom>
          <a:noFill/>
          <a:ln>
            <a:noFill/>
          </a:ln>
        </p:spPr>
        <p:txBody>
          <a:bodyPr anchorCtr="0" anchor="t" bIns="0" lIns="0" spcFirstLastPara="1" rIns="0" wrap="square" tIns="0">
            <a:normAutofit/>
          </a:bodyPr>
          <a:lstStyle>
            <a:lvl1pPr indent="-355600" lvl="0" marL="457200" algn="l">
              <a:spcBef>
                <a:spcPts val="400"/>
              </a:spcBef>
              <a:spcAft>
                <a:spcPts val="0"/>
              </a:spcAft>
              <a:buSzPts val="2000"/>
              <a:buChar char="•"/>
              <a:defRPr sz="2000"/>
            </a:lvl1pPr>
            <a:lvl2pPr indent="-330200" lvl="1" marL="914400" algn="l">
              <a:spcBef>
                <a:spcPts val="320"/>
              </a:spcBef>
              <a:spcAft>
                <a:spcPts val="0"/>
              </a:spcAft>
              <a:buSzPts val="1600"/>
              <a:buChar char="•"/>
              <a:defRPr sz="1600"/>
            </a:lvl2pPr>
            <a:lvl3pPr indent="-330200" lvl="2" marL="1371600" algn="l">
              <a:spcBef>
                <a:spcPts val="320"/>
              </a:spcBef>
              <a:spcAft>
                <a:spcPts val="0"/>
              </a:spcAft>
              <a:buSzPts val="1600"/>
              <a:buChar char="•"/>
              <a:defRPr sz="1600"/>
            </a:lvl3pPr>
            <a:lvl4pPr indent="-330200" lvl="3" marL="1828800" algn="l">
              <a:spcBef>
                <a:spcPts val="320"/>
              </a:spcBef>
              <a:spcAft>
                <a:spcPts val="0"/>
              </a:spcAft>
              <a:buSzPts val="1600"/>
              <a:buChar char="•"/>
              <a:defRPr sz="1600"/>
            </a:lvl4pPr>
            <a:lvl5pPr indent="-330200" lvl="4" marL="2286000" algn="l">
              <a:spcBef>
                <a:spcPts val="320"/>
              </a:spcBef>
              <a:spcAft>
                <a:spcPts val="0"/>
              </a:spcAft>
              <a:buSzPts val="1600"/>
              <a:buChar char="•"/>
              <a:defRPr sz="16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63" name="Google Shape;63;p32"/>
          <p:cNvSpPr txBox="1"/>
          <p:nvPr>
            <p:ph idx="12" type="sldNum"/>
          </p:nvPr>
        </p:nvSpPr>
        <p:spPr>
          <a:xfrm>
            <a:off x="6631200" y="628221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images">
  <p:cSld name="Two images">
    <p:spTree>
      <p:nvGrpSpPr>
        <p:cNvPr id="64" name="Shape 64"/>
        <p:cNvGrpSpPr/>
        <p:nvPr/>
      </p:nvGrpSpPr>
      <p:grpSpPr>
        <a:xfrm>
          <a:off x="0" y="0"/>
          <a:ext cx="0" cy="0"/>
          <a:chOff x="0" y="0"/>
          <a:chExt cx="0" cy="0"/>
        </a:xfrm>
      </p:grpSpPr>
      <p:sp>
        <p:nvSpPr>
          <p:cNvPr id="65" name="Google Shape;65;p33"/>
          <p:cNvSpPr txBox="1"/>
          <p:nvPr>
            <p:ph type="title"/>
          </p:nvPr>
        </p:nvSpPr>
        <p:spPr>
          <a:xfrm>
            <a:off x="457200" y="274638"/>
            <a:ext cx="3883786" cy="1143000"/>
          </a:xfrm>
          <a:prstGeom prst="rect">
            <a:avLst/>
          </a:prstGeom>
          <a:noFill/>
          <a:ln>
            <a:noFill/>
          </a:ln>
        </p:spPr>
        <p:txBody>
          <a:bodyPr anchorCtr="0" anchor="ctr" bIns="0" lIns="0" spcFirstLastPara="1" rIns="0" wrap="square" tIns="0">
            <a:normAutofit/>
          </a:bodyPr>
          <a:lstStyle>
            <a:lvl1pPr lvl="0" algn="l">
              <a:spcBef>
                <a:spcPts val="0"/>
              </a:spcBef>
              <a:spcAft>
                <a:spcPts val="0"/>
              </a:spcAft>
              <a:buClr>
                <a:srgbClr val="009CDE"/>
              </a:buClr>
              <a:buSzPts val="3000"/>
              <a:buFont typeface="Helvetica Neue"/>
              <a:buNone/>
              <a:defRPr>
                <a:solidFill>
                  <a:srgbClr val="009CD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33"/>
          <p:cNvSpPr txBox="1"/>
          <p:nvPr>
            <p:ph idx="1" type="body"/>
          </p:nvPr>
        </p:nvSpPr>
        <p:spPr>
          <a:xfrm>
            <a:off x="457200" y="1600200"/>
            <a:ext cx="3901440" cy="4525963"/>
          </a:xfrm>
          <a:prstGeom prst="rect">
            <a:avLst/>
          </a:prstGeom>
          <a:noFill/>
          <a:ln>
            <a:noFill/>
          </a:ln>
        </p:spPr>
        <p:txBody>
          <a:bodyPr anchorCtr="0" anchor="t" bIns="0" lIns="0" spcFirstLastPara="1" rIns="0" wrap="square" tIns="0">
            <a:normAutofit/>
          </a:bodyPr>
          <a:lstStyle>
            <a:lvl1pPr indent="-355600" lvl="0" marL="457200" algn="l">
              <a:spcBef>
                <a:spcPts val="400"/>
              </a:spcBef>
              <a:spcAft>
                <a:spcPts val="0"/>
              </a:spcAft>
              <a:buSzPts val="2000"/>
              <a:buChar char="•"/>
              <a:defRPr sz="2000"/>
            </a:lvl1pPr>
            <a:lvl2pPr indent="-330200" lvl="1" marL="914400" algn="l">
              <a:spcBef>
                <a:spcPts val="320"/>
              </a:spcBef>
              <a:spcAft>
                <a:spcPts val="0"/>
              </a:spcAft>
              <a:buSzPts val="1600"/>
              <a:buChar char="•"/>
              <a:defRPr sz="1600"/>
            </a:lvl2pPr>
            <a:lvl3pPr indent="-330200" lvl="2" marL="1371600" algn="l">
              <a:spcBef>
                <a:spcPts val="320"/>
              </a:spcBef>
              <a:spcAft>
                <a:spcPts val="0"/>
              </a:spcAft>
              <a:buSzPts val="1600"/>
              <a:buChar char="•"/>
              <a:defRPr sz="1600"/>
            </a:lvl3pPr>
            <a:lvl4pPr indent="-330200" lvl="3" marL="1828800" algn="l">
              <a:spcBef>
                <a:spcPts val="320"/>
              </a:spcBef>
              <a:spcAft>
                <a:spcPts val="0"/>
              </a:spcAft>
              <a:buSzPts val="1600"/>
              <a:buChar char="•"/>
              <a:defRPr sz="1600"/>
            </a:lvl4pPr>
            <a:lvl5pPr indent="-330200" lvl="4" marL="2286000" algn="l">
              <a:spcBef>
                <a:spcPts val="320"/>
              </a:spcBef>
              <a:spcAft>
                <a:spcPts val="0"/>
              </a:spcAft>
              <a:buSzPts val="1600"/>
              <a:buChar char="•"/>
              <a:defRPr sz="16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67" name="Google Shape;67;p33"/>
          <p:cNvSpPr txBox="1"/>
          <p:nvPr>
            <p:ph idx="12" type="sldNum"/>
          </p:nvPr>
        </p:nvSpPr>
        <p:spPr>
          <a:xfrm>
            <a:off x="6631200" y="628221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7.xml"/><Relationship Id="rId10" Type="http://schemas.openxmlformats.org/officeDocument/2006/relationships/slideLayout" Target="../slideLayouts/slideLayout6.xml"/><Relationship Id="rId13" Type="http://schemas.openxmlformats.org/officeDocument/2006/relationships/slideLayout" Target="../slideLayouts/slideLayout9.xml"/><Relationship Id="rId12" Type="http://schemas.openxmlformats.org/officeDocument/2006/relationships/slideLayout" Target="../slideLayouts/slideLayout8.xml"/><Relationship Id="rId1" Type="http://schemas.openxmlformats.org/officeDocument/2006/relationships/image" Target="../media/image5.jpg"/><Relationship Id="rId2" Type="http://schemas.openxmlformats.org/officeDocument/2006/relationships/image" Target="../media/image8.jpg"/><Relationship Id="rId3" Type="http://schemas.openxmlformats.org/officeDocument/2006/relationships/image" Target="../media/image12.jpg"/><Relationship Id="rId4" Type="http://schemas.openxmlformats.org/officeDocument/2006/relationships/image" Target="../media/image2.png"/><Relationship Id="rId9" Type="http://schemas.openxmlformats.org/officeDocument/2006/relationships/slideLayout" Target="../slideLayouts/slideLayout5.xml"/><Relationship Id="rId15" Type="http://schemas.openxmlformats.org/officeDocument/2006/relationships/slideLayout" Target="../slideLayouts/slideLayout11.xml"/><Relationship Id="rId14" Type="http://schemas.openxmlformats.org/officeDocument/2006/relationships/slideLayout" Target="../slideLayouts/slideLayout10.xml"/><Relationship Id="rId16" Type="http://schemas.openxmlformats.org/officeDocument/2006/relationships/theme" Target="../theme/theme2.xml"/><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4"/>
          <p:cNvSpPr txBox="1"/>
          <p:nvPr>
            <p:ph type="title"/>
          </p:nvPr>
        </p:nvSpPr>
        <p:spPr>
          <a:xfrm>
            <a:off x="457200" y="274638"/>
            <a:ext cx="8229600" cy="1143000"/>
          </a:xfrm>
          <a:prstGeom prst="rect">
            <a:avLst/>
          </a:prstGeom>
          <a:noFill/>
          <a:ln>
            <a:noFill/>
          </a:ln>
        </p:spPr>
        <p:txBody>
          <a:bodyPr anchorCtr="0" anchor="ctr" bIns="0" lIns="0" spcFirstLastPara="1" rIns="0" wrap="square" tIns="0">
            <a:normAutofit/>
          </a:bodyPr>
          <a:lstStyle>
            <a:lvl1pPr lvl="0" marR="0" rtl="0" algn="l">
              <a:spcBef>
                <a:spcPts val="0"/>
              </a:spcBef>
              <a:spcAft>
                <a:spcPts val="0"/>
              </a:spcAft>
              <a:buClr>
                <a:srgbClr val="009CDE"/>
              </a:buClr>
              <a:buSzPts val="3000"/>
              <a:buFont typeface="Helvetica Neue"/>
              <a:buNone/>
              <a:defRPr b="0" i="0" sz="3000" u="none" cap="none" strike="noStrike">
                <a:solidFill>
                  <a:srgbClr val="009CDE"/>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4"/>
          <p:cNvSpPr txBox="1"/>
          <p:nvPr>
            <p:ph idx="1" type="body"/>
          </p:nvPr>
        </p:nvSpPr>
        <p:spPr>
          <a:xfrm>
            <a:off x="457200" y="1600200"/>
            <a:ext cx="8229600" cy="4525963"/>
          </a:xfrm>
          <a:prstGeom prst="rect">
            <a:avLst/>
          </a:prstGeom>
          <a:noFill/>
          <a:ln>
            <a:noFill/>
          </a:ln>
        </p:spPr>
        <p:txBody>
          <a:bodyPr anchorCtr="0" anchor="t" bIns="0" lIns="0" spcFirstLastPara="1" rIns="0" wrap="square" tIns="0">
            <a:normAutofit/>
          </a:bodyPr>
          <a:lstStyle>
            <a:lvl1pPr indent="-355600" lvl="0" marL="457200" marR="0" rtl="0" algn="l">
              <a:spcBef>
                <a:spcPts val="400"/>
              </a:spcBef>
              <a:spcAft>
                <a:spcPts val="0"/>
              </a:spcAft>
              <a:buClr>
                <a:srgbClr val="009CDE"/>
              </a:buClr>
              <a:buSzPts val="2000"/>
              <a:buFont typeface="Arial"/>
              <a:buChar char="•"/>
              <a:defRPr b="0" i="0" sz="2000" u="none" cap="none" strike="noStrike">
                <a:solidFill>
                  <a:schemeClr val="dk1"/>
                </a:solidFill>
                <a:latin typeface="Helvetica Neue"/>
                <a:ea typeface="Helvetica Neue"/>
                <a:cs typeface="Helvetica Neue"/>
                <a:sym typeface="Helvetica Neue"/>
              </a:defRPr>
            </a:lvl1pPr>
            <a:lvl2pPr indent="-330200" lvl="1" marL="914400" marR="0" rtl="0" algn="l">
              <a:spcBef>
                <a:spcPts val="320"/>
              </a:spcBef>
              <a:spcAft>
                <a:spcPts val="0"/>
              </a:spcAft>
              <a:buClr>
                <a:srgbClr val="009CDE"/>
              </a:buClr>
              <a:buSzPts val="1600"/>
              <a:buFont typeface="Arial"/>
              <a:buChar char="•"/>
              <a:defRPr b="0" i="0" sz="1600" u="none" cap="none" strike="noStrike">
                <a:solidFill>
                  <a:schemeClr val="dk1"/>
                </a:solidFill>
                <a:latin typeface="Helvetica Neue"/>
                <a:ea typeface="Helvetica Neue"/>
                <a:cs typeface="Helvetica Neue"/>
                <a:sym typeface="Helvetica Neue"/>
              </a:defRPr>
            </a:lvl2pPr>
            <a:lvl3pPr indent="-330200" lvl="2" marL="1371600" marR="0" rtl="0" algn="l">
              <a:spcBef>
                <a:spcPts val="320"/>
              </a:spcBef>
              <a:spcAft>
                <a:spcPts val="0"/>
              </a:spcAft>
              <a:buClr>
                <a:srgbClr val="009CDE"/>
              </a:buClr>
              <a:buSzPts val="1600"/>
              <a:buFont typeface="Arial"/>
              <a:buChar char="•"/>
              <a:defRPr b="0" i="0" sz="1600" u="none" cap="none" strike="noStrike">
                <a:solidFill>
                  <a:schemeClr val="dk1"/>
                </a:solidFill>
                <a:latin typeface="Helvetica Neue"/>
                <a:ea typeface="Helvetica Neue"/>
                <a:cs typeface="Helvetica Neue"/>
                <a:sym typeface="Helvetica Neue"/>
              </a:defRPr>
            </a:lvl3pPr>
            <a:lvl4pPr indent="-330200" lvl="3" marL="1828800" marR="0" rtl="0" algn="l">
              <a:spcBef>
                <a:spcPts val="320"/>
              </a:spcBef>
              <a:spcAft>
                <a:spcPts val="0"/>
              </a:spcAft>
              <a:buClr>
                <a:srgbClr val="009CDE"/>
              </a:buClr>
              <a:buSzPts val="1600"/>
              <a:buFont typeface="Arial"/>
              <a:buChar char="•"/>
              <a:defRPr b="0" i="0" sz="1600" u="none" cap="none" strike="noStrike">
                <a:solidFill>
                  <a:schemeClr val="dk1"/>
                </a:solidFill>
                <a:latin typeface="Helvetica Neue"/>
                <a:ea typeface="Helvetica Neue"/>
                <a:cs typeface="Helvetica Neue"/>
                <a:sym typeface="Helvetica Neue"/>
              </a:defRPr>
            </a:lvl4pPr>
            <a:lvl5pPr indent="-330200" lvl="4" marL="2286000" marR="0" rtl="0" algn="l">
              <a:spcBef>
                <a:spcPts val="320"/>
              </a:spcBef>
              <a:spcAft>
                <a:spcPts val="0"/>
              </a:spcAft>
              <a:buClr>
                <a:srgbClr val="009CDE"/>
              </a:buClr>
              <a:buSzPts val="1600"/>
              <a:buFont typeface="Arial"/>
              <a:buChar char="•"/>
              <a:defRPr b="0" i="0" sz="1600" u="none" cap="none" strike="noStrike">
                <a:solidFill>
                  <a:schemeClr val="dk1"/>
                </a:solidFill>
                <a:latin typeface="Helvetica Neue"/>
                <a:ea typeface="Helvetica Neue"/>
                <a:cs typeface="Helvetica Neue"/>
                <a:sym typeface="Helvetica Neue"/>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2" name="Google Shape;12;p24"/>
          <p:cNvSpPr txBox="1"/>
          <p:nvPr>
            <p:ph idx="12" type="sldNum"/>
          </p:nvPr>
        </p:nvSpPr>
        <p:spPr>
          <a:xfrm>
            <a:off x="7975600" y="6282210"/>
            <a:ext cx="711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rgbClr val="888888"/>
                </a:solidFill>
                <a:latin typeface="Helvetica Neue"/>
                <a:ea typeface="Helvetica Neue"/>
                <a:cs typeface="Helvetica Neue"/>
                <a:sym typeface="Helvetica Neue"/>
              </a:defRPr>
            </a:lvl1pPr>
            <a:lvl2pPr indent="0" lvl="1" marL="0" marR="0" rtl="0" algn="r">
              <a:spcBef>
                <a:spcPts val="0"/>
              </a:spcBef>
              <a:buNone/>
              <a:defRPr b="0" i="0" sz="900" u="none" cap="none" strike="noStrike">
                <a:solidFill>
                  <a:srgbClr val="888888"/>
                </a:solidFill>
                <a:latin typeface="Helvetica Neue"/>
                <a:ea typeface="Helvetica Neue"/>
                <a:cs typeface="Helvetica Neue"/>
                <a:sym typeface="Helvetica Neue"/>
              </a:defRPr>
            </a:lvl2pPr>
            <a:lvl3pPr indent="0" lvl="2" marL="0" marR="0" rtl="0" algn="r">
              <a:spcBef>
                <a:spcPts val="0"/>
              </a:spcBef>
              <a:buNone/>
              <a:defRPr b="0" i="0" sz="900" u="none" cap="none" strike="noStrike">
                <a:solidFill>
                  <a:srgbClr val="888888"/>
                </a:solidFill>
                <a:latin typeface="Helvetica Neue"/>
                <a:ea typeface="Helvetica Neue"/>
                <a:cs typeface="Helvetica Neue"/>
                <a:sym typeface="Helvetica Neue"/>
              </a:defRPr>
            </a:lvl3pPr>
            <a:lvl4pPr indent="0" lvl="3" marL="0" marR="0" rtl="0" algn="r">
              <a:spcBef>
                <a:spcPts val="0"/>
              </a:spcBef>
              <a:buNone/>
              <a:defRPr b="0" i="0" sz="900" u="none" cap="none" strike="noStrike">
                <a:solidFill>
                  <a:srgbClr val="888888"/>
                </a:solidFill>
                <a:latin typeface="Helvetica Neue"/>
                <a:ea typeface="Helvetica Neue"/>
                <a:cs typeface="Helvetica Neue"/>
                <a:sym typeface="Helvetica Neue"/>
              </a:defRPr>
            </a:lvl4pPr>
            <a:lvl5pPr indent="0" lvl="4" marL="0" marR="0" rtl="0" algn="r">
              <a:spcBef>
                <a:spcPts val="0"/>
              </a:spcBef>
              <a:buNone/>
              <a:defRPr b="0" i="0" sz="900" u="none" cap="none" strike="noStrike">
                <a:solidFill>
                  <a:srgbClr val="888888"/>
                </a:solidFill>
                <a:latin typeface="Helvetica Neue"/>
                <a:ea typeface="Helvetica Neue"/>
                <a:cs typeface="Helvetica Neue"/>
                <a:sym typeface="Helvetica Neue"/>
              </a:defRPr>
            </a:lvl5pPr>
            <a:lvl6pPr indent="0" lvl="5" marL="0" marR="0" rtl="0" algn="r">
              <a:spcBef>
                <a:spcPts val="0"/>
              </a:spcBef>
              <a:buNone/>
              <a:defRPr b="0" i="0" sz="900" u="none" cap="none" strike="noStrike">
                <a:solidFill>
                  <a:srgbClr val="888888"/>
                </a:solidFill>
                <a:latin typeface="Helvetica Neue"/>
                <a:ea typeface="Helvetica Neue"/>
                <a:cs typeface="Helvetica Neue"/>
                <a:sym typeface="Helvetica Neue"/>
              </a:defRPr>
            </a:lvl6pPr>
            <a:lvl7pPr indent="0" lvl="6" marL="0" marR="0" rtl="0" algn="r">
              <a:spcBef>
                <a:spcPts val="0"/>
              </a:spcBef>
              <a:buNone/>
              <a:defRPr b="0" i="0" sz="900" u="none" cap="none" strike="noStrike">
                <a:solidFill>
                  <a:srgbClr val="888888"/>
                </a:solidFill>
                <a:latin typeface="Helvetica Neue"/>
                <a:ea typeface="Helvetica Neue"/>
                <a:cs typeface="Helvetica Neue"/>
                <a:sym typeface="Helvetica Neue"/>
              </a:defRPr>
            </a:lvl7pPr>
            <a:lvl8pPr indent="0" lvl="7" marL="0" marR="0" rtl="0" algn="r">
              <a:spcBef>
                <a:spcPts val="0"/>
              </a:spcBef>
              <a:buNone/>
              <a:defRPr b="0" i="0" sz="900" u="none" cap="none" strike="noStrike">
                <a:solidFill>
                  <a:srgbClr val="888888"/>
                </a:solidFill>
                <a:latin typeface="Helvetica Neue"/>
                <a:ea typeface="Helvetica Neue"/>
                <a:cs typeface="Helvetica Neue"/>
                <a:sym typeface="Helvetica Neue"/>
              </a:defRPr>
            </a:lvl8pPr>
            <a:lvl9pPr indent="0" lvl="8" marL="0" marR="0" rtl="0" algn="r">
              <a:spcBef>
                <a:spcPts val="0"/>
              </a:spcBef>
              <a:buNone/>
              <a:defRPr b="0" i="0" sz="900" u="none" cap="none" strike="noStrike">
                <a:solidFill>
                  <a:srgbClr val="888888"/>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pic>
        <p:nvPicPr>
          <p:cNvPr id="13" name="Google Shape;13;p24"/>
          <p:cNvPicPr preferRelativeResize="0"/>
          <p:nvPr/>
        </p:nvPicPr>
        <p:blipFill rotWithShape="1">
          <a:blip r:embed="rId1">
            <a:alphaModFix/>
          </a:blip>
          <a:srcRect b="0" l="0" r="0" t="0"/>
          <a:stretch/>
        </p:blipFill>
        <p:spPr>
          <a:xfrm>
            <a:off x="450849" y="6346825"/>
            <a:ext cx="1044575" cy="267592"/>
          </a:xfrm>
          <a:prstGeom prst="rect">
            <a:avLst/>
          </a:prstGeom>
          <a:noFill/>
          <a:ln>
            <a:noFill/>
          </a:ln>
        </p:spPr>
      </p:pic>
      <p:pic>
        <p:nvPicPr>
          <p:cNvPr id="14" name="Google Shape;14;p24"/>
          <p:cNvPicPr preferRelativeResize="0"/>
          <p:nvPr/>
        </p:nvPicPr>
        <p:blipFill rotWithShape="1">
          <a:blip r:embed="rId2">
            <a:alphaModFix/>
          </a:blip>
          <a:srcRect b="0" l="0" r="0" t="0"/>
          <a:stretch/>
        </p:blipFill>
        <p:spPr>
          <a:xfrm>
            <a:off x="6492875" y="6350828"/>
            <a:ext cx="1355725" cy="265997"/>
          </a:xfrm>
          <a:prstGeom prst="rect">
            <a:avLst/>
          </a:prstGeom>
          <a:noFill/>
          <a:ln>
            <a:noFill/>
          </a:ln>
        </p:spPr>
      </p:pic>
      <p:pic>
        <p:nvPicPr>
          <p:cNvPr descr="A picture containing company name&#10;&#10;Description automatically generated" id="15" name="Google Shape;15;p24"/>
          <p:cNvPicPr preferRelativeResize="0"/>
          <p:nvPr/>
        </p:nvPicPr>
        <p:blipFill rotWithShape="1">
          <a:blip r:embed="rId3">
            <a:alphaModFix/>
          </a:blip>
          <a:srcRect b="0" l="0" r="0" t="0"/>
          <a:stretch/>
        </p:blipFill>
        <p:spPr>
          <a:xfrm>
            <a:off x="1728419" y="6301778"/>
            <a:ext cx="564638" cy="341409"/>
          </a:xfrm>
          <a:prstGeom prst="rect">
            <a:avLst/>
          </a:prstGeom>
          <a:noFill/>
          <a:ln>
            <a:noFill/>
          </a:ln>
        </p:spPr>
      </p:pic>
      <p:pic>
        <p:nvPicPr>
          <p:cNvPr id="16" name="Google Shape;16;p24"/>
          <p:cNvPicPr preferRelativeResize="0"/>
          <p:nvPr/>
        </p:nvPicPr>
        <p:blipFill rotWithShape="1">
          <a:blip r:embed="rId4">
            <a:alphaModFix/>
          </a:blip>
          <a:srcRect b="0" l="0" r="0" t="0"/>
          <a:stretch/>
        </p:blipFill>
        <p:spPr>
          <a:xfrm>
            <a:off x="2596493" y="6282210"/>
            <a:ext cx="425632" cy="36512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0.png"/><Relationship Id="rId4" Type="http://schemas.openxmlformats.org/officeDocument/2006/relationships/hyperlink" Target="https://ailo.adaptcentre.ie/wp-content/uploads/2022/06/Phoenician-Puzzle-and-Solution.pdf"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3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3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3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hyperlink" Target="https://ailo.adaptcentre.ie/wp-content/uploads/2022/06/Chinese-Football-and-Solution-combined-NEW.pdf" TargetMode="External"/><Relationship Id="rId4" Type="http://schemas.openxmlformats.org/officeDocument/2006/relationships/hyperlink" Target="https://ailo.adaptcentre.ie/wp-content/uploads/2022/06/Chinese-Football-and-Solution-combined-1.pdf" TargetMode="External"/><Relationship Id="rId5"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s://ogham.co/primitive-irish-language/" TargetMode="Externa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2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2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32.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32.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hyperlink" Target="http://www.youtube.com/watch?v=IlJBcfvoeaY" TargetMode="Externa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hyperlink" Target="https://ailo.adaptcentre.ie/wp-content/uploads/2022/06/Elder-Futhark-Runes-combined.pdf" TargetMode="External"/><Relationship Id="rId4" Type="http://schemas.openxmlformats.org/officeDocument/2006/relationships/hyperlink" Target="https://ailo.adaptcentre.ie/wp-content/uploads/2022/06/Elder-Futhark-Runes-combined.pdf" TargetMode="External"/><Relationship Id="rId5" Type="http://schemas.openxmlformats.org/officeDocument/2006/relationships/image" Target="../media/image3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hyperlink" Target="https://ogham.celt.dias.ie/menu.php?lang=en" TargetMode="External"/><Relationship Id="rId4" Type="http://schemas.openxmlformats.org/officeDocument/2006/relationships/hyperlink" Target="https://ogham.glasgow.ac.uk/"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www.youtube.com/watch?v=j7nM3YOwu00" TargetMode="External"/><Relationship Id="rId4" Type="http://schemas.openxmlformats.org/officeDocument/2006/relationships/hyperlink" Target="http://www.youtube.com/watch?v=j7nM3YOwu00" TargetMode="External"/><Relationship Id="rId5" Type="http://schemas.openxmlformats.org/officeDocument/2006/relationships/image" Target="../media/image2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7.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
          <p:cNvSpPr txBox="1"/>
          <p:nvPr>
            <p:ph type="ctrTitle"/>
          </p:nvPr>
        </p:nvSpPr>
        <p:spPr>
          <a:xfrm>
            <a:off x="685800" y="684000"/>
            <a:ext cx="7772400" cy="1872000"/>
          </a:xfrm>
          <a:prstGeom prst="rect">
            <a:avLst/>
          </a:prstGeom>
          <a:noFill/>
          <a:ln>
            <a:noFill/>
          </a:ln>
        </p:spPr>
        <p:txBody>
          <a:bodyPr anchorCtr="0" anchor="b" bIns="0" lIns="0" spcFirstLastPara="1" rIns="0" wrap="square" tIns="0">
            <a:noAutofit/>
          </a:bodyPr>
          <a:lstStyle/>
          <a:p>
            <a:pPr indent="0" lvl="0" marL="0" rtl="0" algn="l">
              <a:spcBef>
                <a:spcPts val="0"/>
              </a:spcBef>
              <a:spcAft>
                <a:spcPts val="0"/>
              </a:spcAft>
              <a:buClr>
                <a:schemeClr val="lt1"/>
              </a:buClr>
              <a:buSzPts val="4000"/>
              <a:buFont typeface="Helvetica Neue"/>
              <a:buNone/>
            </a:pPr>
            <a:r>
              <a:rPr lang="en-US"/>
              <a:t>Topic 5: Writing Systems</a:t>
            </a:r>
            <a:endParaRPr/>
          </a:p>
        </p:txBody>
      </p:sp>
      <p:sp>
        <p:nvSpPr>
          <p:cNvPr id="84" name="Google Shape;84;p1"/>
          <p:cNvSpPr txBox="1"/>
          <p:nvPr>
            <p:ph idx="1" type="subTitle"/>
          </p:nvPr>
        </p:nvSpPr>
        <p:spPr>
          <a:xfrm>
            <a:off x="685800" y="2725200"/>
            <a:ext cx="7789460" cy="1752600"/>
          </a:xfrm>
          <a:prstGeom prst="rect">
            <a:avLst/>
          </a:prstGeom>
          <a:noFill/>
          <a:ln>
            <a:noFill/>
          </a:ln>
        </p:spPr>
        <p:txBody>
          <a:bodyPr anchorCtr="0" anchor="t" bIns="0" lIns="0" spcFirstLastPara="1" rIns="0" wrap="square" tIns="0">
            <a:normAutofit/>
          </a:bodyPr>
          <a:lstStyle/>
          <a:p>
            <a:pPr indent="0" lvl="0" marL="0" rtl="0" algn="l">
              <a:spcBef>
                <a:spcPts val="0"/>
              </a:spcBef>
              <a:spcAft>
                <a:spcPts val="0"/>
              </a:spcAft>
              <a:buSzPts val="2000"/>
              <a:buNone/>
            </a:pPr>
            <a:r>
              <a:rPr lang="en-US" sz="2700"/>
              <a:t>Linguistics</a:t>
            </a:r>
            <a:endParaRPr sz="27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g13a02fde727_0_1"/>
          <p:cNvSpPr txBox="1"/>
          <p:nvPr>
            <p:ph idx="1" type="body"/>
          </p:nvPr>
        </p:nvSpPr>
        <p:spPr>
          <a:xfrm>
            <a:off x="457200" y="1600200"/>
            <a:ext cx="8229600" cy="4526100"/>
          </a:xfrm>
          <a:prstGeom prst="rect">
            <a:avLst/>
          </a:prstGeom>
        </p:spPr>
        <p:txBody>
          <a:bodyPr anchorCtr="0" anchor="t" bIns="0" lIns="0" spcFirstLastPara="1" rIns="0" wrap="square" tIns="0">
            <a:normAutofit/>
          </a:bodyPr>
          <a:lstStyle/>
          <a:p>
            <a:pPr indent="-365125" lvl="0" marL="457200" rtl="0" algn="l">
              <a:lnSpc>
                <a:spcPct val="90000"/>
              </a:lnSpc>
              <a:spcBef>
                <a:spcPts val="480"/>
              </a:spcBef>
              <a:spcAft>
                <a:spcPts val="0"/>
              </a:spcAft>
              <a:buClr>
                <a:schemeClr val="dk1"/>
              </a:buClr>
              <a:buSzPts val="2150"/>
              <a:buFont typeface="Helvetica Neue"/>
              <a:buChar char="•"/>
            </a:pPr>
            <a:r>
              <a:rPr lang="en-US" sz="2150"/>
              <a:t>Elements denote syllables, combined phonologically</a:t>
            </a:r>
            <a:endParaRPr sz="2150"/>
          </a:p>
          <a:p>
            <a:pPr indent="0" lvl="0" marL="457200" rtl="0" algn="l">
              <a:lnSpc>
                <a:spcPct val="90000"/>
              </a:lnSpc>
              <a:spcBef>
                <a:spcPts val="480"/>
              </a:spcBef>
              <a:spcAft>
                <a:spcPts val="0"/>
              </a:spcAft>
              <a:buNone/>
            </a:pPr>
            <a:r>
              <a:t/>
            </a:r>
            <a:endParaRPr sz="2150"/>
          </a:p>
          <a:p>
            <a:pPr indent="-365125" lvl="0" marL="457200" rtl="0" algn="l">
              <a:lnSpc>
                <a:spcPct val="90000"/>
              </a:lnSpc>
              <a:spcBef>
                <a:spcPts val="1000"/>
              </a:spcBef>
              <a:spcAft>
                <a:spcPts val="0"/>
              </a:spcAft>
              <a:buClr>
                <a:schemeClr val="dk2"/>
              </a:buClr>
              <a:buSzPts val="2150"/>
              <a:buFont typeface="Helvetica Neue"/>
              <a:buChar char="•"/>
            </a:pPr>
            <a:r>
              <a:rPr lang="en-US" sz="2150"/>
              <a:t>Example: </a:t>
            </a:r>
            <a:r>
              <a:rPr b="1" lang="en-US" sz="2150"/>
              <a:t>Japanese,</a:t>
            </a:r>
            <a:r>
              <a:rPr lang="en-US" sz="2150"/>
              <a:t> (also Korean, Inuktitut, etc)</a:t>
            </a:r>
            <a:endParaRPr sz="2150"/>
          </a:p>
          <a:p>
            <a:pPr indent="0" lvl="0" marL="0" marR="38100" rtl="0" algn="l">
              <a:lnSpc>
                <a:spcPct val="133333"/>
              </a:lnSpc>
              <a:spcBef>
                <a:spcPts val="0"/>
              </a:spcBef>
              <a:spcAft>
                <a:spcPts val="0"/>
              </a:spcAft>
              <a:buNone/>
            </a:pPr>
            <a:r>
              <a:t/>
            </a:r>
            <a:endParaRPr sz="2150">
              <a:solidFill>
                <a:srgbClr val="202124"/>
              </a:solidFill>
              <a:highlight>
                <a:srgbClr val="F8F9FA"/>
              </a:highlight>
            </a:endParaRPr>
          </a:p>
          <a:p>
            <a:pPr indent="0" lvl="0" marL="0" marR="38100" rtl="0" algn="l">
              <a:lnSpc>
                <a:spcPct val="133333"/>
              </a:lnSpc>
              <a:spcBef>
                <a:spcPts val="0"/>
              </a:spcBef>
              <a:spcAft>
                <a:spcPts val="0"/>
              </a:spcAft>
              <a:buNone/>
            </a:pPr>
            <a:r>
              <a:t/>
            </a:r>
            <a:endParaRPr sz="1800">
              <a:solidFill>
                <a:srgbClr val="202124"/>
              </a:solidFill>
              <a:highlight>
                <a:srgbClr val="F8F9FA"/>
              </a:highlight>
              <a:latin typeface="Arial"/>
              <a:ea typeface="Arial"/>
              <a:cs typeface="Arial"/>
              <a:sym typeface="Arial"/>
            </a:endParaRPr>
          </a:p>
          <a:p>
            <a:pPr indent="0" lvl="0" marL="0" marR="38100" rtl="0" algn="l">
              <a:lnSpc>
                <a:spcPct val="133333"/>
              </a:lnSpc>
              <a:spcBef>
                <a:spcPts val="0"/>
              </a:spcBef>
              <a:spcAft>
                <a:spcPts val="0"/>
              </a:spcAft>
              <a:buNone/>
            </a:pPr>
            <a:r>
              <a:t/>
            </a:r>
            <a:endParaRPr sz="1800">
              <a:solidFill>
                <a:srgbClr val="202124"/>
              </a:solidFill>
              <a:highlight>
                <a:srgbClr val="F8F9FA"/>
              </a:highlight>
              <a:latin typeface="Arial"/>
              <a:ea typeface="Arial"/>
              <a:cs typeface="Arial"/>
              <a:sym typeface="Arial"/>
            </a:endParaRPr>
          </a:p>
          <a:p>
            <a:pPr indent="0" lvl="0" marL="0" marR="38100" rtl="0" algn="l">
              <a:lnSpc>
                <a:spcPct val="133333"/>
              </a:lnSpc>
              <a:spcBef>
                <a:spcPts val="0"/>
              </a:spcBef>
              <a:spcAft>
                <a:spcPts val="0"/>
              </a:spcAft>
              <a:buNone/>
            </a:pPr>
            <a:r>
              <a:t/>
            </a:r>
            <a:endParaRPr>
              <a:solidFill>
                <a:srgbClr val="202124"/>
              </a:solidFill>
              <a:highlight>
                <a:schemeClr val="lt1"/>
              </a:highlight>
            </a:endParaRPr>
          </a:p>
          <a:p>
            <a:pPr indent="0" lvl="0" marL="0" rtl="0" algn="l">
              <a:lnSpc>
                <a:spcPct val="90000"/>
              </a:lnSpc>
              <a:spcBef>
                <a:spcPts val="1000"/>
              </a:spcBef>
              <a:spcAft>
                <a:spcPts val="0"/>
              </a:spcAft>
              <a:buNone/>
            </a:pPr>
            <a:r>
              <a:t/>
            </a:r>
            <a:endParaRPr/>
          </a:p>
          <a:p>
            <a:pPr indent="0" lvl="0" marL="742950" rtl="0" algn="l">
              <a:lnSpc>
                <a:spcPct val="90000"/>
              </a:lnSpc>
              <a:spcBef>
                <a:spcPts val="480"/>
              </a:spcBef>
              <a:spcAft>
                <a:spcPts val="0"/>
              </a:spcAft>
              <a:buNone/>
            </a:pPr>
            <a:r>
              <a:t/>
            </a:r>
            <a:endParaRPr/>
          </a:p>
          <a:p>
            <a:pPr indent="0" lvl="0" marL="742950" rtl="0" algn="l">
              <a:lnSpc>
                <a:spcPct val="90000"/>
              </a:lnSpc>
              <a:spcBef>
                <a:spcPts val="480"/>
              </a:spcBef>
              <a:spcAft>
                <a:spcPts val="0"/>
              </a:spcAft>
              <a:buNone/>
            </a:pPr>
            <a:r>
              <a:t/>
            </a:r>
            <a:endParaRPr/>
          </a:p>
          <a:p>
            <a:pPr indent="0" lvl="0" marL="457200" rtl="0" algn="l">
              <a:spcBef>
                <a:spcPts val="400"/>
              </a:spcBef>
              <a:spcAft>
                <a:spcPts val="0"/>
              </a:spcAft>
              <a:buNone/>
            </a:pPr>
            <a:r>
              <a:t/>
            </a:r>
            <a:endParaRPr/>
          </a:p>
        </p:txBody>
      </p:sp>
      <p:sp>
        <p:nvSpPr>
          <p:cNvPr id="161" name="Google Shape;161;g13a02fde727_0_1"/>
          <p:cNvSpPr txBox="1"/>
          <p:nvPr>
            <p:ph type="title"/>
          </p:nvPr>
        </p:nvSpPr>
        <p:spPr>
          <a:xfrm>
            <a:off x="457200" y="274638"/>
            <a:ext cx="8229600" cy="11430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lang="en-US">
                <a:solidFill>
                  <a:schemeClr val="dk2"/>
                </a:solidFill>
              </a:rPr>
              <a:t>Types of writing system: Syllabic</a:t>
            </a:r>
            <a:endParaRPr/>
          </a:p>
        </p:txBody>
      </p:sp>
      <p:sp>
        <p:nvSpPr>
          <p:cNvPr id="162" name="Google Shape;162;g13a02fde727_0_1"/>
          <p:cNvSpPr txBox="1"/>
          <p:nvPr>
            <p:ph idx="12" type="sldNum"/>
          </p:nvPr>
        </p:nvSpPr>
        <p:spPr>
          <a:xfrm>
            <a:off x="6631200" y="6282210"/>
            <a:ext cx="20574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163" name="Google Shape;163;g13a02fde727_0_1"/>
          <p:cNvPicPr preferRelativeResize="0"/>
          <p:nvPr/>
        </p:nvPicPr>
        <p:blipFill>
          <a:blip r:embed="rId3">
            <a:alphaModFix/>
          </a:blip>
          <a:stretch>
            <a:fillRect/>
          </a:stretch>
        </p:blipFill>
        <p:spPr>
          <a:xfrm>
            <a:off x="2656175" y="3051885"/>
            <a:ext cx="3299150" cy="23441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g1202ea32751_0_12"/>
          <p:cNvSpPr txBox="1"/>
          <p:nvPr>
            <p:ph idx="1" type="body"/>
          </p:nvPr>
        </p:nvSpPr>
        <p:spPr>
          <a:xfrm>
            <a:off x="457200" y="1600200"/>
            <a:ext cx="8229600" cy="1670400"/>
          </a:xfrm>
          <a:prstGeom prst="rect">
            <a:avLst/>
          </a:prstGeom>
        </p:spPr>
        <p:txBody>
          <a:bodyPr anchorCtr="0" anchor="t" bIns="0" lIns="0" spcFirstLastPara="1" rIns="0" wrap="square" tIns="0">
            <a:normAutofit fontScale="25000" lnSpcReduction="20000"/>
          </a:bodyPr>
          <a:lstStyle/>
          <a:p>
            <a:pPr indent="-355600" lvl="0" marL="457200" rtl="0" algn="l">
              <a:spcBef>
                <a:spcPts val="480"/>
              </a:spcBef>
              <a:spcAft>
                <a:spcPts val="0"/>
              </a:spcAft>
              <a:buClr>
                <a:schemeClr val="dk1"/>
              </a:buClr>
              <a:buSzPct val="100000"/>
              <a:buFont typeface="Helvetica Neue"/>
              <a:buChar char="•"/>
            </a:pPr>
            <a:r>
              <a:rPr lang="en-US" sz="8000"/>
              <a:t>Like syllabic elements, but units are a bit smaller</a:t>
            </a:r>
            <a:endParaRPr sz="8000"/>
          </a:p>
          <a:p>
            <a:pPr indent="0" lvl="0" marL="457200" rtl="0" algn="l">
              <a:spcBef>
                <a:spcPts val="480"/>
              </a:spcBef>
              <a:spcAft>
                <a:spcPts val="0"/>
              </a:spcAft>
              <a:buNone/>
            </a:pPr>
            <a:r>
              <a:t/>
            </a:r>
            <a:endParaRPr sz="8000"/>
          </a:p>
          <a:p>
            <a:pPr indent="-355600" lvl="0" marL="457200" rtl="0" algn="l">
              <a:spcBef>
                <a:spcPts val="480"/>
              </a:spcBef>
              <a:spcAft>
                <a:spcPts val="0"/>
              </a:spcAft>
              <a:buClr>
                <a:schemeClr val="dk1"/>
              </a:buClr>
              <a:buSzPct val="100000"/>
              <a:buFont typeface="Helvetica Neue"/>
              <a:buChar char="•"/>
            </a:pPr>
            <a:r>
              <a:rPr lang="en-US" sz="8000"/>
              <a:t>Typical examples are where characters represent consonants, vowels are marked as diacritics (dots, squiggles etc!), or not marked at all. </a:t>
            </a:r>
            <a:endParaRPr sz="8000"/>
          </a:p>
          <a:p>
            <a:pPr indent="0" lvl="0" marL="457200" rtl="0" algn="l">
              <a:spcBef>
                <a:spcPts val="480"/>
              </a:spcBef>
              <a:spcAft>
                <a:spcPts val="0"/>
              </a:spcAft>
              <a:buNone/>
            </a:pPr>
            <a:r>
              <a:t/>
            </a:r>
            <a:endParaRPr sz="8000"/>
          </a:p>
          <a:p>
            <a:pPr indent="-355600" lvl="0" marL="457200" rtl="0" algn="l">
              <a:spcBef>
                <a:spcPts val="480"/>
              </a:spcBef>
              <a:spcAft>
                <a:spcPts val="0"/>
              </a:spcAft>
              <a:buClr>
                <a:schemeClr val="dk1"/>
              </a:buClr>
              <a:buSzPct val="100000"/>
              <a:buFont typeface="Helvetica Neue"/>
              <a:buChar char="•"/>
            </a:pPr>
            <a:r>
              <a:rPr lang="en-US" sz="8000"/>
              <a:t>Examples: Hebrew, </a:t>
            </a:r>
            <a:r>
              <a:rPr b="1" lang="en-US" sz="8000"/>
              <a:t>Arabic</a:t>
            </a:r>
            <a:r>
              <a:rPr lang="en-US" sz="8000"/>
              <a:t>, many Indian scripts </a:t>
            </a:r>
            <a:endParaRPr sz="8000"/>
          </a:p>
          <a:p>
            <a:pPr indent="-355600" lvl="1" marL="914400" rtl="0" algn="l">
              <a:spcBef>
                <a:spcPts val="480"/>
              </a:spcBef>
              <a:spcAft>
                <a:spcPts val="0"/>
              </a:spcAft>
              <a:buSzPct val="100000"/>
              <a:buChar char="•"/>
            </a:pPr>
            <a:r>
              <a:rPr lang="en-US" sz="8000"/>
              <a:t>(note Arabic is written right-to-left)</a:t>
            </a:r>
            <a:endParaRPr sz="8000"/>
          </a:p>
          <a:p>
            <a:pPr indent="0" lvl="0" marL="0" rtl="0" algn="l">
              <a:spcBef>
                <a:spcPts val="480"/>
              </a:spcBef>
              <a:spcAft>
                <a:spcPts val="0"/>
              </a:spcAft>
              <a:buNone/>
            </a:pPr>
            <a:r>
              <a:t/>
            </a:r>
            <a:endParaRPr sz="2400"/>
          </a:p>
          <a:p>
            <a:pPr indent="0" lvl="0" marL="0" marR="38100" rtl="0" algn="l">
              <a:lnSpc>
                <a:spcPct val="133333"/>
              </a:lnSpc>
              <a:spcBef>
                <a:spcPts val="0"/>
              </a:spcBef>
              <a:spcAft>
                <a:spcPts val="0"/>
              </a:spcAft>
              <a:buNone/>
            </a:pPr>
            <a:r>
              <a:t/>
            </a:r>
            <a:endParaRPr sz="1800">
              <a:solidFill>
                <a:srgbClr val="202124"/>
              </a:solidFill>
              <a:highlight>
                <a:srgbClr val="F8F9FA"/>
              </a:highlight>
              <a:latin typeface="Arial"/>
              <a:ea typeface="Arial"/>
              <a:cs typeface="Arial"/>
              <a:sym typeface="Arial"/>
            </a:endParaRPr>
          </a:p>
          <a:p>
            <a:pPr indent="0" lvl="0" marL="0" marR="38100" rtl="0" algn="l">
              <a:lnSpc>
                <a:spcPct val="133333"/>
              </a:lnSpc>
              <a:spcBef>
                <a:spcPts val="0"/>
              </a:spcBef>
              <a:spcAft>
                <a:spcPts val="0"/>
              </a:spcAft>
              <a:buNone/>
            </a:pPr>
            <a:r>
              <a:t/>
            </a:r>
            <a:endParaRPr sz="1800">
              <a:solidFill>
                <a:srgbClr val="202124"/>
              </a:solidFill>
              <a:highlight>
                <a:srgbClr val="F8F9FA"/>
              </a:highlight>
              <a:latin typeface="Arial"/>
              <a:ea typeface="Arial"/>
              <a:cs typeface="Arial"/>
              <a:sym typeface="Arial"/>
            </a:endParaRPr>
          </a:p>
          <a:p>
            <a:pPr indent="0" lvl="0" marL="0" rtl="0" algn="l">
              <a:lnSpc>
                <a:spcPct val="115000"/>
              </a:lnSpc>
              <a:spcBef>
                <a:spcPts val="1200"/>
              </a:spcBef>
              <a:spcAft>
                <a:spcPts val="0"/>
              </a:spcAft>
              <a:buClr>
                <a:schemeClr val="dk1"/>
              </a:buClr>
              <a:buSzPts val="275"/>
              <a:buFont typeface="Arial"/>
              <a:buNone/>
            </a:pPr>
            <a:r>
              <a:rPr lang="en-US" sz="40000">
                <a:latin typeface="Arial"/>
                <a:ea typeface="Arial"/>
                <a:cs typeface="Arial"/>
                <a:sym typeface="Arial"/>
              </a:rPr>
              <a:t>جميل </a:t>
            </a:r>
            <a:r>
              <a:rPr lang="en-US" sz="23469">
                <a:latin typeface="Arial"/>
                <a:ea typeface="Arial"/>
                <a:cs typeface="Arial"/>
                <a:sym typeface="Arial"/>
              </a:rPr>
              <a:t> </a:t>
            </a:r>
            <a:r>
              <a:rPr lang="en-US" sz="12269"/>
              <a:t>‘fantastic’</a:t>
            </a:r>
            <a:endParaRPr sz="12269"/>
          </a:p>
          <a:p>
            <a:pPr indent="0" lvl="0" marL="0" marR="38100" rtl="0" algn="l">
              <a:lnSpc>
                <a:spcPct val="133333"/>
              </a:lnSpc>
              <a:spcBef>
                <a:spcPts val="1200"/>
              </a:spcBef>
              <a:spcAft>
                <a:spcPts val="0"/>
              </a:spcAft>
              <a:buNone/>
            </a:pPr>
            <a:r>
              <a:t/>
            </a:r>
            <a:endParaRPr sz="1800">
              <a:solidFill>
                <a:srgbClr val="202124"/>
              </a:solidFill>
              <a:highlight>
                <a:srgbClr val="F8F9FA"/>
              </a:highlight>
              <a:latin typeface="Arial"/>
              <a:ea typeface="Arial"/>
              <a:cs typeface="Arial"/>
              <a:sym typeface="Arial"/>
            </a:endParaRPr>
          </a:p>
          <a:p>
            <a:pPr indent="0" lvl="0" marL="0" rtl="0" algn="l">
              <a:lnSpc>
                <a:spcPct val="90000"/>
              </a:lnSpc>
              <a:spcBef>
                <a:spcPts val="1000"/>
              </a:spcBef>
              <a:spcAft>
                <a:spcPts val="0"/>
              </a:spcAft>
              <a:buNone/>
            </a:pPr>
            <a:r>
              <a:t/>
            </a:r>
            <a:endParaRPr/>
          </a:p>
          <a:p>
            <a:pPr indent="0" lvl="0" marL="742950" rtl="0" algn="l">
              <a:lnSpc>
                <a:spcPct val="90000"/>
              </a:lnSpc>
              <a:spcBef>
                <a:spcPts val="480"/>
              </a:spcBef>
              <a:spcAft>
                <a:spcPts val="0"/>
              </a:spcAft>
              <a:buNone/>
            </a:pPr>
            <a:r>
              <a:t/>
            </a:r>
            <a:endParaRPr/>
          </a:p>
          <a:p>
            <a:pPr indent="0" lvl="0" marL="742950" rtl="0" algn="l">
              <a:lnSpc>
                <a:spcPct val="90000"/>
              </a:lnSpc>
              <a:spcBef>
                <a:spcPts val="480"/>
              </a:spcBef>
              <a:spcAft>
                <a:spcPts val="0"/>
              </a:spcAft>
              <a:buNone/>
            </a:pPr>
            <a:r>
              <a:t/>
            </a:r>
            <a:endParaRPr/>
          </a:p>
          <a:p>
            <a:pPr indent="0" lvl="0" marL="457200" rtl="0" algn="l">
              <a:spcBef>
                <a:spcPts val="400"/>
              </a:spcBef>
              <a:spcAft>
                <a:spcPts val="0"/>
              </a:spcAft>
              <a:buNone/>
            </a:pPr>
            <a:r>
              <a:t/>
            </a:r>
            <a:endParaRPr/>
          </a:p>
        </p:txBody>
      </p:sp>
      <p:sp>
        <p:nvSpPr>
          <p:cNvPr id="170" name="Google Shape;170;g1202ea32751_0_12"/>
          <p:cNvSpPr txBox="1"/>
          <p:nvPr>
            <p:ph type="title"/>
          </p:nvPr>
        </p:nvSpPr>
        <p:spPr>
          <a:xfrm>
            <a:off x="457200" y="274638"/>
            <a:ext cx="8229600" cy="11430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lang="en-US">
                <a:solidFill>
                  <a:schemeClr val="dk2"/>
                </a:solidFill>
              </a:rPr>
              <a:t>Types of writing system: Moraic</a:t>
            </a:r>
            <a:endParaRPr/>
          </a:p>
        </p:txBody>
      </p:sp>
      <p:sp>
        <p:nvSpPr>
          <p:cNvPr id="171" name="Google Shape;171;g1202ea32751_0_12"/>
          <p:cNvSpPr txBox="1"/>
          <p:nvPr>
            <p:ph idx="12" type="sldNum"/>
          </p:nvPr>
        </p:nvSpPr>
        <p:spPr>
          <a:xfrm>
            <a:off x="6631200" y="6282210"/>
            <a:ext cx="20574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172" name="Google Shape;172;g1202ea32751_0_12"/>
          <p:cNvPicPr preferRelativeResize="0"/>
          <p:nvPr/>
        </p:nvPicPr>
        <p:blipFill>
          <a:blip r:embed="rId3">
            <a:alphaModFix/>
          </a:blip>
          <a:stretch>
            <a:fillRect/>
          </a:stretch>
        </p:blipFill>
        <p:spPr>
          <a:xfrm>
            <a:off x="457200" y="4034375"/>
            <a:ext cx="6335400" cy="19730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g13a02fde727_0_10"/>
          <p:cNvSpPr txBox="1"/>
          <p:nvPr>
            <p:ph idx="1" type="body"/>
          </p:nvPr>
        </p:nvSpPr>
        <p:spPr>
          <a:xfrm>
            <a:off x="457200" y="1600200"/>
            <a:ext cx="8229600" cy="4526100"/>
          </a:xfrm>
          <a:prstGeom prst="rect">
            <a:avLst/>
          </a:prstGeom>
        </p:spPr>
        <p:txBody>
          <a:bodyPr anchorCtr="0" anchor="t" bIns="0" lIns="0" spcFirstLastPara="1" rIns="0" wrap="square" tIns="0">
            <a:normAutofit/>
          </a:bodyPr>
          <a:lstStyle/>
          <a:p>
            <a:pPr indent="-355600" lvl="0" marL="457200" rtl="0" algn="l">
              <a:lnSpc>
                <a:spcPct val="90000"/>
              </a:lnSpc>
              <a:spcBef>
                <a:spcPts val="500"/>
              </a:spcBef>
              <a:spcAft>
                <a:spcPts val="0"/>
              </a:spcAft>
              <a:buSzPts val="2000"/>
              <a:buChar char="●"/>
            </a:pPr>
            <a:r>
              <a:rPr lang="en-US"/>
              <a:t>Elements denote phonemes (more or less), combined phonologically</a:t>
            </a:r>
            <a:endParaRPr/>
          </a:p>
          <a:p>
            <a:pPr indent="-355600" lvl="0" marL="457200" rtl="0" algn="l">
              <a:lnSpc>
                <a:spcPct val="90000"/>
              </a:lnSpc>
              <a:spcBef>
                <a:spcPts val="0"/>
              </a:spcBef>
              <a:spcAft>
                <a:spcPts val="0"/>
              </a:spcAft>
              <a:buSzPts val="2000"/>
              <a:buChar char="●"/>
            </a:pPr>
            <a:r>
              <a:rPr lang="en-US"/>
              <a:t>Typical example: English uses Latin alphabet but has (many) sounds that Latin lacks, so has to use letter combinations for the missing sounds, like sh, th, vowel sequences</a:t>
            </a:r>
            <a:endParaRPr/>
          </a:p>
          <a:p>
            <a:pPr indent="-355600" lvl="0" marL="457200" rtl="0" algn="l">
              <a:lnSpc>
                <a:spcPct val="90000"/>
              </a:lnSpc>
              <a:spcBef>
                <a:spcPts val="0"/>
              </a:spcBef>
              <a:spcAft>
                <a:spcPts val="0"/>
              </a:spcAft>
              <a:buSzPts val="2000"/>
              <a:buChar char="●"/>
            </a:pPr>
            <a:r>
              <a:rPr lang="en-US">
                <a:highlight>
                  <a:schemeClr val="lt1"/>
                </a:highlight>
              </a:rPr>
              <a:t>Example: Phoenician (from this alphabet came the Aramaic script and the Greek alphabet, which led to the Latin one we use today) that features symbols for both consonants and vowels.</a:t>
            </a:r>
            <a:endParaRPr>
              <a:highlight>
                <a:schemeClr val="lt1"/>
              </a:highlight>
            </a:endParaRPr>
          </a:p>
          <a:p>
            <a:pPr indent="0" lvl="0" marL="0" rtl="0" algn="l">
              <a:lnSpc>
                <a:spcPct val="90000"/>
              </a:lnSpc>
              <a:spcBef>
                <a:spcPts val="500"/>
              </a:spcBef>
              <a:spcAft>
                <a:spcPts val="0"/>
              </a:spcAft>
              <a:buNone/>
            </a:pPr>
            <a:r>
              <a:t/>
            </a:r>
            <a:endParaRPr>
              <a:highlight>
                <a:schemeClr val="lt1"/>
              </a:highlight>
            </a:endParaRPr>
          </a:p>
          <a:p>
            <a:pPr indent="0" lvl="0" marL="0" rtl="0" algn="l">
              <a:lnSpc>
                <a:spcPct val="90000"/>
              </a:lnSpc>
              <a:spcBef>
                <a:spcPts val="500"/>
              </a:spcBef>
              <a:spcAft>
                <a:spcPts val="0"/>
              </a:spcAft>
              <a:buNone/>
            </a:pPr>
            <a:r>
              <a:t/>
            </a:r>
            <a:endParaRPr>
              <a:highlight>
                <a:schemeClr val="lt1"/>
              </a:highlight>
            </a:endParaRPr>
          </a:p>
          <a:p>
            <a:pPr indent="0" lvl="0" marL="742950" rtl="0" algn="l">
              <a:lnSpc>
                <a:spcPct val="90000"/>
              </a:lnSpc>
              <a:spcBef>
                <a:spcPts val="480"/>
              </a:spcBef>
              <a:spcAft>
                <a:spcPts val="0"/>
              </a:spcAft>
              <a:buNone/>
            </a:pPr>
            <a:r>
              <a:t/>
            </a:r>
            <a:endParaRPr/>
          </a:p>
          <a:p>
            <a:pPr indent="0" lvl="0" marL="742950" rtl="0" algn="l">
              <a:lnSpc>
                <a:spcPct val="90000"/>
              </a:lnSpc>
              <a:spcBef>
                <a:spcPts val="480"/>
              </a:spcBef>
              <a:spcAft>
                <a:spcPts val="0"/>
              </a:spcAft>
              <a:buNone/>
            </a:pPr>
            <a:r>
              <a:t/>
            </a:r>
            <a:endParaRPr/>
          </a:p>
          <a:p>
            <a:pPr indent="0" lvl="0" marL="457200" rtl="0" algn="l">
              <a:spcBef>
                <a:spcPts val="400"/>
              </a:spcBef>
              <a:spcAft>
                <a:spcPts val="0"/>
              </a:spcAft>
              <a:buNone/>
            </a:pPr>
            <a:r>
              <a:t/>
            </a:r>
            <a:endParaRPr/>
          </a:p>
          <a:p>
            <a:pPr indent="0" lvl="0" marL="457200" rtl="0" algn="l">
              <a:spcBef>
                <a:spcPts val="400"/>
              </a:spcBef>
              <a:spcAft>
                <a:spcPts val="0"/>
              </a:spcAft>
              <a:buNone/>
            </a:pPr>
            <a:r>
              <a:t/>
            </a:r>
            <a:endParaRPr/>
          </a:p>
        </p:txBody>
      </p:sp>
      <p:sp>
        <p:nvSpPr>
          <p:cNvPr id="179" name="Google Shape;179;g13a02fde727_0_10"/>
          <p:cNvSpPr txBox="1"/>
          <p:nvPr>
            <p:ph type="title"/>
          </p:nvPr>
        </p:nvSpPr>
        <p:spPr>
          <a:xfrm>
            <a:off x="457200" y="274638"/>
            <a:ext cx="8229600" cy="11430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lang="en-US">
                <a:solidFill>
                  <a:schemeClr val="dk2"/>
                </a:solidFill>
              </a:rPr>
              <a:t>Types of writing system: Alphabetic</a:t>
            </a:r>
            <a:endParaRPr/>
          </a:p>
        </p:txBody>
      </p:sp>
      <p:sp>
        <p:nvSpPr>
          <p:cNvPr id="180" name="Google Shape;180;g13a02fde727_0_10"/>
          <p:cNvSpPr txBox="1"/>
          <p:nvPr>
            <p:ph idx="12" type="sldNum"/>
          </p:nvPr>
        </p:nvSpPr>
        <p:spPr>
          <a:xfrm>
            <a:off x="6631200" y="6282210"/>
            <a:ext cx="20574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181" name="Google Shape;181;g13a02fde727_0_10"/>
          <p:cNvPicPr preferRelativeResize="0"/>
          <p:nvPr/>
        </p:nvPicPr>
        <p:blipFill>
          <a:blip r:embed="rId3">
            <a:alphaModFix/>
          </a:blip>
          <a:stretch>
            <a:fillRect/>
          </a:stretch>
        </p:blipFill>
        <p:spPr>
          <a:xfrm>
            <a:off x="5332825" y="3655800"/>
            <a:ext cx="3219450" cy="2352675"/>
          </a:xfrm>
          <a:prstGeom prst="rect">
            <a:avLst/>
          </a:prstGeom>
          <a:noFill/>
          <a:ln>
            <a:noFill/>
          </a:ln>
        </p:spPr>
      </p:pic>
      <p:sp>
        <p:nvSpPr>
          <p:cNvPr id="182" name="Google Shape;182;g13a02fde727_0_10"/>
          <p:cNvSpPr txBox="1"/>
          <p:nvPr/>
        </p:nvSpPr>
        <p:spPr>
          <a:xfrm>
            <a:off x="746150" y="4124150"/>
            <a:ext cx="4143600" cy="141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000">
                <a:latin typeface="Helvetica Neue"/>
                <a:ea typeface="Helvetica Neue"/>
                <a:cs typeface="Helvetica Neue"/>
                <a:sym typeface="Helvetica Neue"/>
              </a:rPr>
              <a:t>Image from </a:t>
            </a:r>
            <a:r>
              <a:rPr b="1" lang="en-US" sz="2000" u="sng">
                <a:solidFill>
                  <a:schemeClr val="hlink"/>
                </a:solidFill>
                <a:latin typeface="Helvetica Neue"/>
                <a:ea typeface="Helvetica Neue"/>
                <a:cs typeface="Helvetica Neue"/>
                <a:sym typeface="Helvetica Neue"/>
                <a:hlinkClick r:id="rId4"/>
              </a:rPr>
              <a:t>AILO Phoenician puzzle</a:t>
            </a:r>
            <a:r>
              <a:rPr b="1" lang="en-US" sz="2000">
                <a:latin typeface="Helvetica Neue"/>
                <a:ea typeface="Helvetica Neue"/>
                <a:cs typeface="Helvetica Neue"/>
                <a:sym typeface="Helvetica Neue"/>
              </a:rPr>
              <a:t> if students would like to try it at the end of this topic. It is quite a </a:t>
            </a:r>
            <a:r>
              <a:rPr b="1" lang="en-US" sz="2000">
                <a:latin typeface="Helvetica Neue"/>
                <a:ea typeface="Helvetica Neue"/>
                <a:cs typeface="Helvetica Neue"/>
                <a:sym typeface="Helvetica Neue"/>
              </a:rPr>
              <a:t>challenging</a:t>
            </a:r>
            <a:r>
              <a:rPr b="1" lang="en-US" sz="2000">
                <a:latin typeface="Helvetica Neue"/>
                <a:ea typeface="Helvetica Neue"/>
                <a:cs typeface="Helvetica Neue"/>
                <a:sym typeface="Helvetica Neue"/>
              </a:rPr>
              <a:t> puzzle.</a:t>
            </a:r>
            <a:endParaRPr b="1" sz="2000">
              <a:latin typeface="Helvetica Neue"/>
              <a:ea typeface="Helvetica Neue"/>
              <a:cs typeface="Helvetica Neue"/>
              <a:sym typeface="Helvetica Neue"/>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g13a02fde727_0_17"/>
          <p:cNvSpPr txBox="1"/>
          <p:nvPr>
            <p:ph idx="1" type="body"/>
          </p:nvPr>
        </p:nvSpPr>
        <p:spPr>
          <a:xfrm>
            <a:off x="457200" y="1600200"/>
            <a:ext cx="4038600" cy="4526100"/>
          </a:xfrm>
          <a:prstGeom prst="rect">
            <a:avLst/>
          </a:prstGeom>
        </p:spPr>
        <p:txBody>
          <a:bodyPr anchorCtr="0" anchor="t" bIns="0" lIns="0" spcFirstLastPara="1" rIns="0" wrap="square" tIns="0">
            <a:noAutofit/>
          </a:bodyPr>
          <a:lstStyle/>
          <a:p>
            <a:pPr indent="-355600" lvl="0" marL="457200" rtl="0" algn="l">
              <a:spcBef>
                <a:spcPts val="480"/>
              </a:spcBef>
              <a:spcAft>
                <a:spcPts val="0"/>
              </a:spcAft>
              <a:buClr>
                <a:schemeClr val="dk2"/>
              </a:buClr>
              <a:buSzPts val="2000"/>
              <a:buFont typeface="Helvetica Neue"/>
              <a:buChar char="•"/>
            </a:pPr>
            <a:r>
              <a:rPr lang="en-US"/>
              <a:t>Elements denote distinctive features of phonemes (such as </a:t>
            </a:r>
            <a:r>
              <a:rPr i="1" lang="en-US"/>
              <a:t>voicing</a:t>
            </a:r>
            <a:r>
              <a:rPr lang="en-US"/>
              <a:t> or </a:t>
            </a:r>
            <a:r>
              <a:rPr i="1" lang="en-US"/>
              <a:t>place of articulation</a:t>
            </a:r>
            <a:r>
              <a:rPr lang="en-US"/>
              <a:t>), combined phonologically</a:t>
            </a:r>
            <a:endParaRPr/>
          </a:p>
          <a:p>
            <a:pPr indent="-355600" lvl="0" marL="457200" rtl="0" algn="l">
              <a:spcBef>
                <a:spcPts val="480"/>
              </a:spcBef>
              <a:spcAft>
                <a:spcPts val="0"/>
              </a:spcAft>
              <a:buClr>
                <a:schemeClr val="dk2"/>
              </a:buClr>
              <a:buSzPts val="2000"/>
              <a:buFont typeface="Helvetica Neue"/>
              <a:buChar char="•"/>
            </a:pPr>
            <a:r>
              <a:rPr lang="en-US"/>
              <a:t>Example: syllabic </a:t>
            </a:r>
            <a:r>
              <a:rPr b="1" lang="en-US">
                <a:extLst>
                  <a:ext uri="http://customooxmlschemas.google.com/">
                    <go:slidesCustomData xmlns:go="http://customooxmlschemas.google.com/" textRoundtripDataId="1"/>
                  </a:ext>
                </a:extLst>
              </a:rPr>
              <a:t>Korean</a:t>
            </a:r>
            <a:r>
              <a:rPr b="1" lang="en-US"/>
              <a:t> </a:t>
            </a:r>
            <a:r>
              <a:rPr lang="en-US"/>
              <a:t>(individual characters are composed of distinctive elements):</a:t>
            </a:r>
            <a:endParaRPr/>
          </a:p>
          <a:p>
            <a:pPr indent="0" lvl="0" marL="457200" rtl="0" algn="l">
              <a:spcBef>
                <a:spcPts val="480"/>
              </a:spcBef>
              <a:spcAft>
                <a:spcPts val="0"/>
              </a:spcAft>
              <a:buNone/>
            </a:pPr>
            <a:r>
              <a:t/>
            </a:r>
            <a:endParaRPr/>
          </a:p>
          <a:p>
            <a:pPr indent="0" lvl="0" marL="0" rtl="0" algn="l">
              <a:spcBef>
                <a:spcPts val="480"/>
              </a:spcBef>
              <a:spcAft>
                <a:spcPts val="0"/>
              </a:spcAft>
              <a:buNone/>
            </a:pPr>
            <a:r>
              <a:rPr b="1" lang="en-US">
                <a:solidFill>
                  <a:srgbClr val="202124"/>
                </a:solidFill>
                <a:highlight>
                  <a:schemeClr val="lt1"/>
                </a:highlight>
              </a:rPr>
              <a:t>비빔밥 bibimbap (a Korean dish)</a:t>
            </a:r>
            <a:endParaRPr b="1">
              <a:solidFill>
                <a:srgbClr val="202124"/>
              </a:solidFill>
              <a:highlight>
                <a:schemeClr val="lt1"/>
              </a:highlight>
            </a:endParaRPr>
          </a:p>
          <a:p>
            <a:pPr indent="0" lvl="0" marL="0" rtl="0" algn="l">
              <a:spcBef>
                <a:spcPts val="480"/>
              </a:spcBef>
              <a:spcAft>
                <a:spcPts val="0"/>
              </a:spcAft>
              <a:buNone/>
            </a:pPr>
            <a:r>
              <a:rPr lang="en-US">
                <a:solidFill>
                  <a:srgbClr val="202124"/>
                </a:solidFill>
                <a:highlight>
                  <a:schemeClr val="lt1"/>
                </a:highlight>
              </a:rPr>
              <a:t>Can you see which elements</a:t>
            </a:r>
            <a:endParaRPr>
              <a:solidFill>
                <a:srgbClr val="202124"/>
              </a:solidFill>
              <a:highlight>
                <a:schemeClr val="lt1"/>
              </a:highlight>
            </a:endParaRPr>
          </a:p>
          <a:p>
            <a:pPr indent="0" lvl="0" marL="0" rtl="0" algn="l">
              <a:spcBef>
                <a:spcPts val="480"/>
              </a:spcBef>
              <a:spcAft>
                <a:spcPts val="0"/>
              </a:spcAft>
              <a:buNone/>
            </a:pPr>
            <a:r>
              <a:rPr lang="en-US">
                <a:solidFill>
                  <a:srgbClr val="202124"/>
                </a:solidFill>
                <a:highlight>
                  <a:schemeClr val="lt1"/>
                </a:highlight>
              </a:rPr>
              <a:t>represent b, i, m, a, p?</a:t>
            </a:r>
            <a:endParaRPr>
              <a:solidFill>
                <a:srgbClr val="202124"/>
              </a:solidFill>
              <a:highlight>
                <a:schemeClr val="lt1"/>
              </a:highlight>
            </a:endParaRPr>
          </a:p>
          <a:p>
            <a:pPr indent="0" lvl="0" marL="0" rtl="0" algn="l">
              <a:spcBef>
                <a:spcPts val="480"/>
              </a:spcBef>
              <a:spcAft>
                <a:spcPts val="0"/>
              </a:spcAft>
              <a:buNone/>
            </a:pPr>
            <a:r>
              <a:t/>
            </a:r>
            <a:endParaRPr sz="2800">
              <a:solidFill>
                <a:srgbClr val="202124"/>
              </a:solidFill>
              <a:highlight>
                <a:srgbClr val="F8F9FA"/>
              </a:highlight>
              <a:latin typeface="Arial"/>
              <a:ea typeface="Arial"/>
              <a:cs typeface="Arial"/>
              <a:sym typeface="Arial"/>
            </a:endParaRPr>
          </a:p>
          <a:p>
            <a:pPr indent="0" lvl="0" marL="0" rtl="0" algn="l">
              <a:spcBef>
                <a:spcPts val="480"/>
              </a:spcBef>
              <a:spcAft>
                <a:spcPts val="0"/>
              </a:spcAft>
              <a:buNone/>
            </a:pPr>
            <a:r>
              <a:t/>
            </a:r>
            <a:endParaRPr sz="1050">
              <a:solidFill>
                <a:srgbClr val="202122"/>
              </a:solidFill>
              <a:highlight>
                <a:srgbClr val="FFFFFF"/>
              </a:highlight>
              <a:latin typeface="Arial"/>
              <a:ea typeface="Arial"/>
              <a:cs typeface="Arial"/>
              <a:sym typeface="Arial"/>
            </a:endParaRPr>
          </a:p>
          <a:p>
            <a:pPr indent="0" lvl="0" marL="457200" rtl="0" algn="l">
              <a:lnSpc>
                <a:spcPct val="90000"/>
              </a:lnSpc>
              <a:spcBef>
                <a:spcPts val="1000"/>
              </a:spcBef>
              <a:spcAft>
                <a:spcPts val="0"/>
              </a:spcAft>
              <a:buNone/>
            </a:pPr>
            <a:r>
              <a:t/>
            </a:r>
            <a:endParaRPr/>
          </a:p>
          <a:p>
            <a:pPr indent="0" lvl="0" marL="0" marR="38100" rtl="0" algn="l">
              <a:lnSpc>
                <a:spcPct val="133333"/>
              </a:lnSpc>
              <a:spcBef>
                <a:spcPts val="0"/>
              </a:spcBef>
              <a:spcAft>
                <a:spcPts val="0"/>
              </a:spcAft>
              <a:buNone/>
            </a:pPr>
            <a:r>
              <a:t/>
            </a:r>
            <a:endParaRPr>
              <a:solidFill>
                <a:srgbClr val="202124"/>
              </a:solidFill>
              <a:highlight>
                <a:srgbClr val="F8F9FA"/>
              </a:highlight>
            </a:endParaRPr>
          </a:p>
          <a:p>
            <a:pPr indent="0" lvl="0" marL="0" marR="38100" rtl="0" algn="l">
              <a:lnSpc>
                <a:spcPct val="133333"/>
              </a:lnSpc>
              <a:spcBef>
                <a:spcPts val="0"/>
              </a:spcBef>
              <a:spcAft>
                <a:spcPts val="0"/>
              </a:spcAft>
              <a:buNone/>
            </a:pPr>
            <a:r>
              <a:t/>
            </a:r>
            <a:endParaRPr>
              <a:solidFill>
                <a:srgbClr val="202124"/>
              </a:solidFill>
              <a:highlight>
                <a:srgbClr val="F8F9FA"/>
              </a:highlight>
            </a:endParaRPr>
          </a:p>
          <a:p>
            <a:pPr indent="0" lvl="0" marL="0" marR="38100" rtl="0" algn="l">
              <a:lnSpc>
                <a:spcPct val="133333"/>
              </a:lnSpc>
              <a:spcBef>
                <a:spcPts val="0"/>
              </a:spcBef>
              <a:spcAft>
                <a:spcPts val="0"/>
              </a:spcAft>
              <a:buNone/>
            </a:pPr>
            <a:r>
              <a:t/>
            </a:r>
            <a:endParaRPr>
              <a:solidFill>
                <a:srgbClr val="202124"/>
              </a:solidFill>
              <a:highlight>
                <a:schemeClr val="lt1"/>
              </a:highlight>
            </a:endParaRPr>
          </a:p>
          <a:p>
            <a:pPr indent="0" lvl="0" marL="0" rtl="0" algn="l">
              <a:lnSpc>
                <a:spcPct val="90000"/>
              </a:lnSpc>
              <a:spcBef>
                <a:spcPts val="1000"/>
              </a:spcBef>
              <a:spcAft>
                <a:spcPts val="0"/>
              </a:spcAft>
              <a:buNone/>
            </a:pPr>
            <a:r>
              <a:t/>
            </a:r>
            <a:endParaRPr/>
          </a:p>
          <a:p>
            <a:pPr indent="0" lvl="0" marL="742950" rtl="0" algn="l">
              <a:lnSpc>
                <a:spcPct val="90000"/>
              </a:lnSpc>
              <a:spcBef>
                <a:spcPts val="480"/>
              </a:spcBef>
              <a:spcAft>
                <a:spcPts val="0"/>
              </a:spcAft>
              <a:buNone/>
            </a:pPr>
            <a:r>
              <a:t/>
            </a:r>
            <a:endParaRPr/>
          </a:p>
          <a:p>
            <a:pPr indent="0" lvl="0" marL="742950" rtl="0" algn="l">
              <a:lnSpc>
                <a:spcPct val="90000"/>
              </a:lnSpc>
              <a:spcBef>
                <a:spcPts val="480"/>
              </a:spcBef>
              <a:spcAft>
                <a:spcPts val="0"/>
              </a:spcAft>
              <a:buNone/>
            </a:pPr>
            <a:r>
              <a:t/>
            </a:r>
            <a:endParaRPr/>
          </a:p>
          <a:p>
            <a:pPr indent="0" lvl="0" marL="457200" rtl="0" algn="l">
              <a:spcBef>
                <a:spcPts val="400"/>
              </a:spcBef>
              <a:spcAft>
                <a:spcPts val="0"/>
              </a:spcAft>
              <a:buNone/>
            </a:pPr>
            <a:r>
              <a:t/>
            </a:r>
            <a:endParaRPr/>
          </a:p>
        </p:txBody>
      </p:sp>
      <p:sp>
        <p:nvSpPr>
          <p:cNvPr id="189" name="Google Shape;189;g13a02fde727_0_17"/>
          <p:cNvSpPr txBox="1"/>
          <p:nvPr>
            <p:ph type="title"/>
          </p:nvPr>
        </p:nvSpPr>
        <p:spPr>
          <a:xfrm>
            <a:off x="457200" y="274638"/>
            <a:ext cx="8229600" cy="11430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lang="en-US">
                <a:solidFill>
                  <a:schemeClr val="dk2"/>
                </a:solidFill>
              </a:rPr>
              <a:t>Types of writing system: Featural</a:t>
            </a:r>
            <a:endParaRPr/>
          </a:p>
        </p:txBody>
      </p:sp>
      <p:sp>
        <p:nvSpPr>
          <p:cNvPr id="190" name="Google Shape;190;g13a02fde727_0_17"/>
          <p:cNvSpPr txBox="1"/>
          <p:nvPr>
            <p:ph idx="12" type="sldNum"/>
          </p:nvPr>
        </p:nvSpPr>
        <p:spPr>
          <a:xfrm>
            <a:off x="6631200" y="6282210"/>
            <a:ext cx="20574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191" name="Google Shape;191;g13a02fde727_0_17"/>
          <p:cNvPicPr preferRelativeResize="0"/>
          <p:nvPr/>
        </p:nvPicPr>
        <p:blipFill>
          <a:blip r:embed="rId3">
            <a:alphaModFix/>
          </a:blip>
          <a:stretch>
            <a:fillRect/>
          </a:stretch>
        </p:blipFill>
        <p:spPr>
          <a:xfrm>
            <a:off x="5369450" y="3633700"/>
            <a:ext cx="2897350" cy="2076425"/>
          </a:xfrm>
          <a:prstGeom prst="rect">
            <a:avLst/>
          </a:prstGeom>
          <a:noFill/>
          <a:ln>
            <a:noFill/>
          </a:ln>
        </p:spPr>
      </p:pic>
      <p:sp>
        <p:nvSpPr>
          <p:cNvPr id="192" name="Google Shape;192;g13a02fde727_0_17"/>
          <p:cNvSpPr txBox="1"/>
          <p:nvPr>
            <p:ph idx="2" type="body"/>
          </p:nvPr>
        </p:nvSpPr>
        <p:spPr>
          <a:xfrm>
            <a:off x="4648200" y="1600200"/>
            <a:ext cx="4038600" cy="4526100"/>
          </a:xfrm>
          <a:prstGeom prst="rect">
            <a:avLst/>
          </a:prstGeom>
        </p:spPr>
        <p:txBody>
          <a:bodyPr anchorCtr="0" anchor="t" bIns="0" lIns="0" spcFirstLastPara="1" rIns="0" wrap="square" tIns="0">
            <a:normAutofit/>
          </a:bodyPr>
          <a:lstStyle/>
          <a:p>
            <a:pPr indent="-355600" lvl="0" marL="457200" rtl="0" algn="l">
              <a:spcBef>
                <a:spcPts val="480"/>
              </a:spcBef>
              <a:spcAft>
                <a:spcPts val="0"/>
              </a:spcAft>
              <a:buClr>
                <a:schemeClr val="dk2"/>
              </a:buClr>
              <a:buSzPts val="2000"/>
              <a:buFont typeface="Helvetica Neue"/>
              <a:buChar char="•"/>
            </a:pPr>
            <a:r>
              <a:rPr lang="en-US"/>
              <a:t>Example: moraic </a:t>
            </a:r>
            <a:r>
              <a:rPr b="1" lang="en-US"/>
              <a:t>Inuktitut</a:t>
            </a:r>
            <a:r>
              <a:rPr lang="en-US"/>
              <a:t> (consonant symbols are oriented in one of three directions to denote vowel):</a:t>
            </a:r>
            <a:endParaRPr/>
          </a:p>
          <a:p>
            <a:pPr indent="0" lvl="0" marL="0" rtl="0" algn="l">
              <a:spcBef>
                <a:spcPts val="40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g13a02fde727_0_24"/>
          <p:cNvSpPr txBox="1"/>
          <p:nvPr>
            <p:ph idx="1" type="body"/>
          </p:nvPr>
        </p:nvSpPr>
        <p:spPr>
          <a:xfrm>
            <a:off x="457200" y="1600200"/>
            <a:ext cx="8229600" cy="4526100"/>
          </a:xfrm>
          <a:prstGeom prst="rect">
            <a:avLst/>
          </a:prstGeom>
        </p:spPr>
        <p:txBody>
          <a:bodyPr anchorCtr="0" anchor="t" bIns="0" lIns="0" spcFirstLastPara="1" rIns="0" wrap="square" tIns="0">
            <a:normAutofit/>
          </a:bodyPr>
          <a:lstStyle/>
          <a:p>
            <a:pPr indent="-355600" lvl="0" marL="457200" rtl="0" algn="l">
              <a:spcBef>
                <a:spcPts val="560"/>
              </a:spcBef>
              <a:spcAft>
                <a:spcPts val="0"/>
              </a:spcAft>
              <a:buClr>
                <a:schemeClr val="dk2"/>
              </a:buClr>
              <a:buSzPts val="2000"/>
              <a:buFont typeface="Helvetica Neue"/>
              <a:buChar char="•"/>
            </a:pPr>
            <a:r>
              <a:rPr lang="en-US"/>
              <a:t>Left-to-right most common</a:t>
            </a:r>
            <a:endParaRPr/>
          </a:p>
          <a:p>
            <a:pPr indent="-355600" lvl="0" marL="457200" rtl="0" algn="l">
              <a:spcBef>
                <a:spcPts val="560"/>
              </a:spcBef>
              <a:spcAft>
                <a:spcPts val="0"/>
              </a:spcAft>
              <a:buClr>
                <a:schemeClr val="dk2"/>
              </a:buClr>
              <a:buSzPts val="2000"/>
              <a:buFont typeface="Helvetica Neue"/>
              <a:buChar char="•"/>
            </a:pPr>
            <a:r>
              <a:rPr lang="en-US"/>
              <a:t>Right-to-left (eg Hebrew, Arabic)</a:t>
            </a:r>
            <a:endParaRPr/>
          </a:p>
          <a:p>
            <a:pPr indent="-355600" lvl="0" marL="457200" rtl="0" algn="l">
              <a:spcBef>
                <a:spcPts val="560"/>
              </a:spcBef>
              <a:spcAft>
                <a:spcPts val="0"/>
              </a:spcAft>
              <a:buClr>
                <a:schemeClr val="dk2"/>
              </a:buClr>
              <a:buSzPts val="2000"/>
              <a:buFont typeface="Helvetica Neue"/>
              <a:buChar char="•"/>
            </a:pPr>
            <a:r>
              <a:rPr lang="en-US"/>
              <a:t>Top-to-bottom (Chinese, Japanese)</a:t>
            </a:r>
            <a:endParaRPr/>
          </a:p>
          <a:p>
            <a:pPr indent="-355600" lvl="1" marL="914400" rtl="0" algn="l">
              <a:spcBef>
                <a:spcPts val="560"/>
              </a:spcBef>
              <a:spcAft>
                <a:spcPts val="0"/>
              </a:spcAft>
              <a:buClr>
                <a:schemeClr val="dk1"/>
              </a:buClr>
              <a:buSzPts val="2000"/>
              <a:buFont typeface="Helvetica Neue"/>
              <a:buChar char="•"/>
            </a:pPr>
            <a:r>
              <a:rPr lang="en-US" sz="2000"/>
              <a:t>may start at top-left or top-right</a:t>
            </a:r>
            <a:endParaRPr sz="2000"/>
          </a:p>
          <a:p>
            <a:pPr indent="-355600" lvl="0" marL="457200" rtl="0" algn="l">
              <a:spcBef>
                <a:spcPts val="560"/>
              </a:spcBef>
              <a:spcAft>
                <a:spcPts val="0"/>
              </a:spcAft>
              <a:buClr>
                <a:schemeClr val="dk2"/>
              </a:buClr>
              <a:buSzPts val="2000"/>
              <a:buFont typeface="Helvetica Neue"/>
              <a:buChar char="•"/>
            </a:pPr>
            <a:r>
              <a:rPr lang="en-US"/>
              <a:t>Bottom-up (very rare)</a:t>
            </a:r>
            <a:endParaRPr/>
          </a:p>
          <a:p>
            <a:pPr indent="-355600" lvl="1" marL="914400" rtl="0" algn="l">
              <a:spcBef>
                <a:spcPts val="560"/>
              </a:spcBef>
              <a:spcAft>
                <a:spcPts val="0"/>
              </a:spcAft>
              <a:buClr>
                <a:schemeClr val="dk1"/>
              </a:buClr>
              <a:buSzPts val="2000"/>
              <a:buFont typeface="Helvetica Neue"/>
              <a:buChar char="•"/>
            </a:pPr>
            <a:r>
              <a:rPr lang="en-US" sz="2000"/>
              <a:t>Example: Ogham</a:t>
            </a:r>
            <a:endParaRPr sz="2000"/>
          </a:p>
          <a:p>
            <a:pPr indent="-355600" lvl="0" marL="457200" rtl="0" algn="l">
              <a:spcBef>
                <a:spcPts val="560"/>
              </a:spcBef>
              <a:spcAft>
                <a:spcPts val="0"/>
              </a:spcAft>
              <a:buClr>
                <a:schemeClr val="dk2"/>
              </a:buClr>
              <a:buSzPts val="2000"/>
              <a:buFont typeface="Helvetica Neue"/>
              <a:buChar char="•"/>
            </a:pPr>
            <a:r>
              <a:rPr lang="en-US"/>
              <a:t>Boustrophedon (alternating L-R and R-L)</a:t>
            </a:r>
            <a:endParaRPr/>
          </a:p>
          <a:p>
            <a:pPr indent="-355600" lvl="0" marL="457200" rtl="0" algn="l">
              <a:spcBef>
                <a:spcPts val="560"/>
              </a:spcBef>
              <a:spcAft>
                <a:spcPts val="0"/>
              </a:spcAft>
              <a:buClr>
                <a:schemeClr val="dk2"/>
              </a:buClr>
              <a:buSzPts val="2000"/>
              <a:buFont typeface="Helvetica Neue"/>
              <a:buChar char="•"/>
            </a:pPr>
            <a:r>
              <a:rPr lang="en-US"/>
              <a:t>Optional direction</a:t>
            </a:r>
            <a:endParaRPr/>
          </a:p>
          <a:p>
            <a:pPr indent="-355600" lvl="1" marL="914400" rtl="0" algn="l">
              <a:spcBef>
                <a:spcPts val="560"/>
              </a:spcBef>
              <a:spcAft>
                <a:spcPts val="0"/>
              </a:spcAft>
              <a:buClr>
                <a:schemeClr val="dk1"/>
              </a:buClr>
              <a:buSzPts val="2000"/>
              <a:buFont typeface="Helvetica Neue"/>
              <a:buChar char="•"/>
            </a:pPr>
            <a:r>
              <a:rPr lang="en-US" sz="2000"/>
              <a:t>Example: Japanese vehicles front-to-back; mirror-writing on emergency vehicles</a:t>
            </a:r>
            <a:endParaRPr sz="2000"/>
          </a:p>
          <a:p>
            <a:pPr indent="-355600" lvl="0" marL="457200" rtl="0" algn="l">
              <a:spcBef>
                <a:spcPts val="0"/>
              </a:spcBef>
              <a:spcAft>
                <a:spcPts val="0"/>
              </a:spcAft>
              <a:buClr>
                <a:schemeClr val="dk2"/>
              </a:buClr>
              <a:buSzPts val="2000"/>
              <a:buFont typeface="Helvetica Neue"/>
              <a:buChar char="•"/>
            </a:pPr>
            <a:r>
              <a:t/>
            </a:r>
            <a:endParaRPr/>
          </a:p>
        </p:txBody>
      </p:sp>
      <p:sp>
        <p:nvSpPr>
          <p:cNvPr id="199" name="Google Shape;199;g13a02fde727_0_24"/>
          <p:cNvSpPr txBox="1"/>
          <p:nvPr>
            <p:ph type="title"/>
          </p:nvPr>
        </p:nvSpPr>
        <p:spPr>
          <a:xfrm>
            <a:off x="457200" y="274638"/>
            <a:ext cx="8229600" cy="11430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lang="en-US"/>
              <a:t>Direction of Writing</a:t>
            </a:r>
            <a:endParaRPr/>
          </a:p>
        </p:txBody>
      </p:sp>
      <p:sp>
        <p:nvSpPr>
          <p:cNvPr id="200" name="Google Shape;200;g13a02fde727_0_24"/>
          <p:cNvSpPr txBox="1"/>
          <p:nvPr>
            <p:ph idx="12" type="sldNum"/>
          </p:nvPr>
        </p:nvSpPr>
        <p:spPr>
          <a:xfrm>
            <a:off x="6631200" y="6282210"/>
            <a:ext cx="20574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g13a8bea0b16_0_305"/>
          <p:cNvSpPr txBox="1"/>
          <p:nvPr>
            <p:ph idx="1" type="body"/>
          </p:nvPr>
        </p:nvSpPr>
        <p:spPr>
          <a:xfrm>
            <a:off x="457200" y="1600200"/>
            <a:ext cx="4038600" cy="4526100"/>
          </a:xfrm>
          <a:prstGeom prst="rect">
            <a:avLst/>
          </a:prstGeom>
        </p:spPr>
        <p:txBody>
          <a:bodyPr anchorCtr="0" anchor="t" bIns="0" lIns="0" spcFirstLastPara="1" rIns="0" wrap="square" tIns="0">
            <a:normAutofit/>
          </a:bodyPr>
          <a:lstStyle/>
          <a:p>
            <a:pPr indent="-355600" lvl="0" marL="457200" rtl="0" algn="l">
              <a:lnSpc>
                <a:spcPct val="115000"/>
              </a:lnSpc>
              <a:spcBef>
                <a:spcPts val="0"/>
              </a:spcBef>
              <a:spcAft>
                <a:spcPts val="0"/>
              </a:spcAft>
              <a:buSzPts val="2000"/>
              <a:buFont typeface="Helvetica Neue"/>
              <a:buChar char="•"/>
            </a:pPr>
            <a:r>
              <a:rPr b="1" lang="en-US"/>
              <a:t>Written here are</a:t>
            </a:r>
            <a:r>
              <a:rPr b="1" lang="en-US"/>
              <a:t> the names Iva, Maja, Vid. </a:t>
            </a:r>
            <a:endParaRPr b="1"/>
          </a:p>
          <a:p>
            <a:pPr indent="0" lvl="0" marL="457200" rtl="0" algn="l">
              <a:lnSpc>
                <a:spcPct val="115000"/>
              </a:lnSpc>
              <a:spcBef>
                <a:spcPts val="0"/>
              </a:spcBef>
              <a:spcAft>
                <a:spcPts val="0"/>
              </a:spcAft>
              <a:buNone/>
            </a:pPr>
            <a:r>
              <a:t/>
            </a:r>
            <a:endParaRPr b="1"/>
          </a:p>
          <a:p>
            <a:pPr indent="-355600" lvl="0" marL="457200" rtl="0" algn="l">
              <a:lnSpc>
                <a:spcPct val="115000"/>
              </a:lnSpc>
              <a:spcBef>
                <a:spcPts val="0"/>
              </a:spcBef>
              <a:spcAft>
                <a:spcPts val="0"/>
              </a:spcAft>
              <a:buSzPts val="2000"/>
              <a:buFont typeface="Helvetica Neue"/>
              <a:buChar char="•"/>
            </a:pPr>
            <a:r>
              <a:rPr lang="en-US"/>
              <a:t>Which is which?</a:t>
            </a:r>
            <a:r>
              <a:rPr b="1" lang="en-US"/>
              <a:t> </a:t>
            </a:r>
            <a:endParaRPr b="1"/>
          </a:p>
          <a:p>
            <a:pPr indent="0" lvl="0" marL="457200" rtl="0" algn="l">
              <a:lnSpc>
                <a:spcPct val="115000"/>
              </a:lnSpc>
              <a:spcBef>
                <a:spcPts val="0"/>
              </a:spcBef>
              <a:spcAft>
                <a:spcPts val="0"/>
              </a:spcAft>
              <a:buNone/>
            </a:pPr>
            <a:r>
              <a:t/>
            </a:r>
            <a:endParaRPr/>
          </a:p>
          <a:p>
            <a:pPr indent="-355600" lvl="0" marL="457200" rtl="0" algn="l">
              <a:lnSpc>
                <a:spcPct val="115000"/>
              </a:lnSpc>
              <a:spcBef>
                <a:spcPts val="0"/>
              </a:spcBef>
              <a:spcAft>
                <a:spcPts val="0"/>
              </a:spcAft>
              <a:buSzPts val="2000"/>
              <a:buFont typeface="Helvetica Neue"/>
              <a:buChar char="•"/>
            </a:pPr>
            <a:r>
              <a:rPr lang="en-US"/>
              <a:t>What is the direction of writing, are there any additional rules for symbols?</a:t>
            </a:r>
            <a:endParaRPr/>
          </a:p>
        </p:txBody>
      </p:sp>
      <p:sp>
        <p:nvSpPr>
          <p:cNvPr id="207" name="Google Shape;207;g13a8bea0b16_0_305"/>
          <p:cNvSpPr txBox="1"/>
          <p:nvPr>
            <p:ph type="title"/>
          </p:nvPr>
        </p:nvSpPr>
        <p:spPr>
          <a:xfrm>
            <a:off x="457200" y="274638"/>
            <a:ext cx="8229600" cy="11430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lang="en-US"/>
              <a:t>A simple writing system</a:t>
            </a:r>
            <a:endParaRPr/>
          </a:p>
        </p:txBody>
      </p:sp>
      <p:sp>
        <p:nvSpPr>
          <p:cNvPr id="208" name="Google Shape;208;g13a8bea0b16_0_305"/>
          <p:cNvSpPr txBox="1"/>
          <p:nvPr>
            <p:ph idx="12" type="sldNum"/>
          </p:nvPr>
        </p:nvSpPr>
        <p:spPr>
          <a:xfrm>
            <a:off x="6631200" y="6282210"/>
            <a:ext cx="20574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209" name="Google Shape;209;g13a8bea0b16_0_305"/>
          <p:cNvPicPr preferRelativeResize="0"/>
          <p:nvPr/>
        </p:nvPicPr>
        <p:blipFill>
          <a:blip r:embed="rId3">
            <a:alphaModFix/>
          </a:blip>
          <a:stretch>
            <a:fillRect/>
          </a:stretch>
        </p:blipFill>
        <p:spPr>
          <a:xfrm>
            <a:off x="4572000" y="3057375"/>
            <a:ext cx="4540251" cy="3055600"/>
          </a:xfrm>
          <a:prstGeom prst="rect">
            <a:avLst/>
          </a:prstGeom>
          <a:noFill/>
          <a:ln>
            <a:noFill/>
          </a:ln>
        </p:spPr>
      </p:pic>
      <p:sp>
        <p:nvSpPr>
          <p:cNvPr id="210" name="Google Shape;210;g13a8bea0b16_0_305"/>
          <p:cNvSpPr txBox="1"/>
          <p:nvPr>
            <p:ph idx="2" type="body"/>
          </p:nvPr>
        </p:nvSpPr>
        <p:spPr>
          <a:xfrm>
            <a:off x="5105400" y="1586875"/>
            <a:ext cx="4038600" cy="4526100"/>
          </a:xfrm>
          <a:prstGeom prst="rect">
            <a:avLst/>
          </a:prstGeom>
        </p:spPr>
        <p:txBody>
          <a:bodyPr anchorCtr="0" anchor="t" bIns="0" lIns="0" spcFirstLastPara="1" rIns="0" wrap="square" tIns="0">
            <a:normAutofit/>
          </a:bodyPr>
          <a:lstStyle/>
          <a:p>
            <a:pPr indent="-355600" lvl="0" marL="457200" rtl="0" algn="l">
              <a:lnSpc>
                <a:spcPct val="115000"/>
              </a:lnSpc>
              <a:spcBef>
                <a:spcPts val="0"/>
              </a:spcBef>
              <a:spcAft>
                <a:spcPts val="0"/>
              </a:spcAft>
              <a:buSzPts val="2000"/>
              <a:buChar char="•"/>
            </a:pPr>
            <a:r>
              <a:rPr lang="en-US"/>
              <a:t>What kind of writing system is this (what each symbol represents)?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g13a8bea0b16_0_206"/>
          <p:cNvSpPr txBox="1"/>
          <p:nvPr>
            <p:ph idx="1" type="body"/>
          </p:nvPr>
        </p:nvSpPr>
        <p:spPr>
          <a:xfrm>
            <a:off x="471504" y="1346200"/>
            <a:ext cx="7958700" cy="48240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115000"/>
              </a:lnSpc>
              <a:spcBef>
                <a:spcPts val="0"/>
              </a:spcBef>
              <a:spcAft>
                <a:spcPts val="0"/>
              </a:spcAft>
              <a:buNone/>
            </a:pPr>
            <a:r>
              <a:t/>
            </a:r>
            <a:endParaRPr sz="2200"/>
          </a:p>
          <a:p>
            <a:pPr indent="-368300" lvl="0" marL="457200" rtl="0" algn="l">
              <a:lnSpc>
                <a:spcPct val="115000"/>
              </a:lnSpc>
              <a:spcBef>
                <a:spcPts val="0"/>
              </a:spcBef>
              <a:spcAft>
                <a:spcPts val="0"/>
              </a:spcAft>
              <a:buClr>
                <a:schemeClr val="dk2"/>
              </a:buClr>
              <a:buSzPts val="2200"/>
              <a:buFont typeface="Helvetica Neue"/>
              <a:buChar char="•"/>
            </a:pPr>
            <a:r>
              <a:rPr lang="en-US" sz="2200"/>
              <a:t>How did you start to work it out?</a:t>
            </a:r>
            <a:endParaRPr sz="2200"/>
          </a:p>
          <a:p>
            <a:pPr indent="0" lvl="0" marL="228600" rtl="0" algn="l">
              <a:lnSpc>
                <a:spcPct val="115000"/>
              </a:lnSpc>
              <a:spcBef>
                <a:spcPts val="0"/>
              </a:spcBef>
              <a:spcAft>
                <a:spcPts val="0"/>
              </a:spcAft>
              <a:buNone/>
            </a:pPr>
            <a:r>
              <a:t/>
            </a:r>
            <a:endParaRPr sz="2200"/>
          </a:p>
          <a:p>
            <a:pPr indent="-368300" lvl="0" marL="457200" rtl="0" algn="l">
              <a:lnSpc>
                <a:spcPct val="115000"/>
              </a:lnSpc>
              <a:spcBef>
                <a:spcPts val="0"/>
              </a:spcBef>
              <a:spcAft>
                <a:spcPts val="0"/>
              </a:spcAft>
              <a:buClr>
                <a:schemeClr val="dk2"/>
              </a:buClr>
              <a:buSzPts val="2200"/>
              <a:buFont typeface="Helvetica Neue"/>
              <a:buChar char="•"/>
            </a:pPr>
            <a:r>
              <a:rPr lang="en-US" sz="2200"/>
              <a:t>What is the word order?</a:t>
            </a:r>
            <a:endParaRPr sz="2200"/>
          </a:p>
          <a:p>
            <a:pPr indent="0" lvl="0" marL="0" rtl="0" algn="l">
              <a:lnSpc>
                <a:spcPct val="115000"/>
              </a:lnSpc>
              <a:spcBef>
                <a:spcPts val="0"/>
              </a:spcBef>
              <a:spcAft>
                <a:spcPts val="0"/>
              </a:spcAft>
              <a:buNone/>
            </a:pPr>
            <a:r>
              <a:t/>
            </a:r>
            <a:endParaRPr sz="2200"/>
          </a:p>
          <a:p>
            <a:pPr indent="-368300" lvl="0" marL="457200" rtl="0" algn="l">
              <a:lnSpc>
                <a:spcPct val="115000"/>
              </a:lnSpc>
              <a:spcBef>
                <a:spcPts val="0"/>
              </a:spcBef>
              <a:spcAft>
                <a:spcPts val="0"/>
              </a:spcAft>
              <a:buClr>
                <a:schemeClr val="dk2"/>
              </a:buClr>
              <a:buSzPts val="2200"/>
              <a:buFont typeface="Helvetica Neue"/>
              <a:buChar char="•"/>
            </a:pPr>
            <a:r>
              <a:rPr lang="en-US" sz="2200"/>
              <a:t>What kind of writing system is this (what each symbol represents)?</a:t>
            </a:r>
            <a:endParaRPr sz="2200"/>
          </a:p>
          <a:p>
            <a:pPr indent="0" lvl="0" marL="457200" rtl="0" algn="l">
              <a:lnSpc>
                <a:spcPct val="115000"/>
              </a:lnSpc>
              <a:spcBef>
                <a:spcPts val="0"/>
              </a:spcBef>
              <a:spcAft>
                <a:spcPts val="0"/>
              </a:spcAft>
              <a:buSzPts val="1800"/>
              <a:buNone/>
            </a:pPr>
            <a:r>
              <a:t/>
            </a:r>
            <a:endParaRPr sz="2200"/>
          </a:p>
          <a:p>
            <a:pPr indent="-368300" lvl="0" marL="457200" rtl="0" algn="l">
              <a:lnSpc>
                <a:spcPct val="115000"/>
              </a:lnSpc>
              <a:spcBef>
                <a:spcPts val="0"/>
              </a:spcBef>
              <a:spcAft>
                <a:spcPts val="0"/>
              </a:spcAft>
              <a:buClr>
                <a:schemeClr val="dk2"/>
              </a:buClr>
              <a:buSzPts val="2200"/>
              <a:buFont typeface="Helvetica Neue"/>
              <a:buChar char="•"/>
            </a:pPr>
            <a:r>
              <a:rPr lang="en-US" sz="2200"/>
              <a:t>What is the direction of writing? </a:t>
            </a:r>
            <a:endParaRPr sz="2200"/>
          </a:p>
          <a:p>
            <a:pPr indent="0" lvl="0" marL="0" rtl="0" algn="l">
              <a:lnSpc>
                <a:spcPct val="115000"/>
              </a:lnSpc>
              <a:spcBef>
                <a:spcPts val="0"/>
              </a:spcBef>
              <a:spcAft>
                <a:spcPts val="0"/>
              </a:spcAft>
              <a:buSzPts val="1800"/>
              <a:buNone/>
            </a:pPr>
            <a:r>
              <a:t/>
            </a:r>
            <a:endParaRPr sz="2200"/>
          </a:p>
          <a:p>
            <a:pPr indent="-368300" lvl="0" marL="457200" rtl="0" algn="l">
              <a:lnSpc>
                <a:spcPct val="115000"/>
              </a:lnSpc>
              <a:spcBef>
                <a:spcPts val="0"/>
              </a:spcBef>
              <a:spcAft>
                <a:spcPts val="0"/>
              </a:spcAft>
              <a:buClr>
                <a:schemeClr val="dk2"/>
              </a:buClr>
              <a:buSzPts val="2200"/>
              <a:buFont typeface="Helvetica Neue"/>
              <a:buChar char="•"/>
            </a:pPr>
            <a:r>
              <a:rPr lang="en-US" sz="2200"/>
              <a:t>Are there any additional rules for symbols?</a:t>
            </a:r>
            <a:endParaRPr sz="2200"/>
          </a:p>
          <a:p>
            <a:pPr indent="0" lvl="0" marL="0" rtl="0" algn="l">
              <a:lnSpc>
                <a:spcPct val="90000"/>
              </a:lnSpc>
              <a:spcBef>
                <a:spcPts val="1000"/>
              </a:spcBef>
              <a:spcAft>
                <a:spcPts val="0"/>
              </a:spcAft>
              <a:buSzPts val="1800"/>
              <a:buNone/>
            </a:pPr>
            <a:r>
              <a:t/>
            </a:r>
            <a:endParaRPr sz="3700"/>
          </a:p>
        </p:txBody>
      </p:sp>
      <p:sp>
        <p:nvSpPr>
          <p:cNvPr id="217" name="Google Shape;217;g13a8bea0b16_0_206"/>
          <p:cNvSpPr txBox="1"/>
          <p:nvPr>
            <p:ph type="title"/>
          </p:nvPr>
        </p:nvSpPr>
        <p:spPr>
          <a:xfrm>
            <a:off x="802475" y="140550"/>
            <a:ext cx="6683700" cy="710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200"/>
              <a:buNone/>
            </a:pPr>
            <a:r>
              <a:rPr lang="en-US" sz="3000">
                <a:solidFill>
                  <a:schemeClr val="dk2"/>
                </a:solidFill>
                <a:latin typeface="Helvetica Neue"/>
                <a:ea typeface="Helvetica Neue"/>
                <a:cs typeface="Helvetica Neue"/>
                <a:sym typeface="Helvetica Neue"/>
              </a:rPr>
              <a:t>What kinds of questions can we ask about this writing system?</a:t>
            </a:r>
            <a:endParaRPr sz="3000">
              <a:solidFill>
                <a:schemeClr val="dk2"/>
              </a:solidFill>
              <a:latin typeface="Helvetica Neue"/>
              <a:ea typeface="Helvetica Neue"/>
              <a:cs typeface="Helvetica Neue"/>
              <a:sym typeface="Helvetica Neue"/>
            </a:endParaRPr>
          </a:p>
        </p:txBody>
      </p:sp>
      <p:sp>
        <p:nvSpPr>
          <p:cNvPr id="218" name="Google Shape;218;g13a8bea0b16_0_206"/>
          <p:cNvSpPr txBox="1"/>
          <p:nvPr>
            <p:ph idx="12" type="sldNum"/>
          </p:nvPr>
        </p:nvSpPr>
        <p:spPr>
          <a:xfrm>
            <a:off x="5205414" y="6356350"/>
            <a:ext cx="15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g13a8bea0b16_0_417"/>
          <p:cNvSpPr txBox="1"/>
          <p:nvPr>
            <p:ph idx="1" type="body"/>
          </p:nvPr>
        </p:nvSpPr>
        <p:spPr>
          <a:xfrm>
            <a:off x="457200" y="1600200"/>
            <a:ext cx="4038600" cy="4526100"/>
          </a:xfrm>
          <a:prstGeom prst="rect">
            <a:avLst/>
          </a:prstGeom>
        </p:spPr>
        <p:txBody>
          <a:bodyPr anchorCtr="0" anchor="t" bIns="0" lIns="0" spcFirstLastPara="1" rIns="0" wrap="square" tIns="0">
            <a:normAutofit/>
          </a:bodyPr>
          <a:lstStyle/>
          <a:p>
            <a:pPr indent="0" lvl="0" marL="457200" rtl="0" algn="l">
              <a:lnSpc>
                <a:spcPct val="115000"/>
              </a:lnSpc>
              <a:spcBef>
                <a:spcPts val="0"/>
              </a:spcBef>
              <a:spcAft>
                <a:spcPts val="0"/>
              </a:spcAft>
              <a:buNone/>
            </a:pPr>
            <a:r>
              <a:t/>
            </a:r>
            <a:endParaRPr/>
          </a:p>
          <a:p>
            <a:pPr indent="0" lvl="0" marL="457200" rtl="0" algn="l">
              <a:lnSpc>
                <a:spcPct val="115000"/>
              </a:lnSpc>
              <a:spcBef>
                <a:spcPts val="0"/>
              </a:spcBef>
              <a:spcAft>
                <a:spcPts val="0"/>
              </a:spcAft>
              <a:buNone/>
            </a:pPr>
            <a:r>
              <a:t/>
            </a:r>
            <a:endParaRPr/>
          </a:p>
          <a:p>
            <a:pPr indent="0" lvl="0" marL="457200" rtl="0" algn="l">
              <a:lnSpc>
                <a:spcPct val="115000"/>
              </a:lnSpc>
              <a:spcBef>
                <a:spcPts val="0"/>
              </a:spcBef>
              <a:spcAft>
                <a:spcPts val="0"/>
              </a:spcAft>
              <a:buNone/>
            </a:pPr>
            <a:r>
              <a:t/>
            </a:r>
            <a:endParaRPr/>
          </a:p>
          <a:p>
            <a:pPr indent="0" lvl="0" marL="457200" rtl="0" algn="l">
              <a:lnSpc>
                <a:spcPct val="115000"/>
              </a:lnSpc>
              <a:spcBef>
                <a:spcPts val="0"/>
              </a:spcBef>
              <a:spcAft>
                <a:spcPts val="0"/>
              </a:spcAft>
              <a:buNone/>
            </a:pPr>
            <a:r>
              <a:t/>
            </a:r>
            <a:endParaRPr/>
          </a:p>
          <a:p>
            <a:pPr indent="0" lvl="0" marL="457200" rtl="0" algn="l">
              <a:lnSpc>
                <a:spcPct val="115000"/>
              </a:lnSpc>
              <a:spcBef>
                <a:spcPts val="0"/>
              </a:spcBef>
              <a:spcAft>
                <a:spcPts val="0"/>
              </a:spcAft>
              <a:buNone/>
            </a:pPr>
            <a:r>
              <a:t/>
            </a:r>
            <a:endParaRPr/>
          </a:p>
          <a:p>
            <a:pPr indent="0" lvl="0" marL="457200" rtl="0" algn="l">
              <a:lnSpc>
                <a:spcPct val="115000"/>
              </a:lnSpc>
              <a:spcBef>
                <a:spcPts val="0"/>
              </a:spcBef>
              <a:spcAft>
                <a:spcPts val="0"/>
              </a:spcAft>
              <a:buNone/>
            </a:pPr>
            <a:r>
              <a:t/>
            </a:r>
            <a:endParaRPr/>
          </a:p>
          <a:p>
            <a:pPr indent="0" lvl="0" marL="457200" rtl="0" algn="l">
              <a:lnSpc>
                <a:spcPct val="115000"/>
              </a:lnSpc>
              <a:spcBef>
                <a:spcPts val="0"/>
              </a:spcBef>
              <a:spcAft>
                <a:spcPts val="0"/>
              </a:spcAft>
              <a:buNone/>
            </a:pPr>
            <a:r>
              <a:t/>
            </a:r>
            <a:endParaRPr/>
          </a:p>
          <a:p>
            <a:pPr indent="0" lvl="0" marL="45720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US"/>
              <a:t>      Maja 		  Vid 		   Iva</a:t>
            </a:r>
            <a:endParaRPr/>
          </a:p>
        </p:txBody>
      </p:sp>
      <p:sp>
        <p:nvSpPr>
          <p:cNvPr id="225" name="Google Shape;225;g13a8bea0b16_0_417"/>
          <p:cNvSpPr txBox="1"/>
          <p:nvPr>
            <p:ph type="title"/>
          </p:nvPr>
        </p:nvSpPr>
        <p:spPr>
          <a:xfrm>
            <a:off x="457200" y="274638"/>
            <a:ext cx="8229600" cy="11430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lang="en-US"/>
              <a:t>Answers (rules found)</a:t>
            </a:r>
            <a:endParaRPr/>
          </a:p>
        </p:txBody>
      </p:sp>
      <p:sp>
        <p:nvSpPr>
          <p:cNvPr id="226" name="Google Shape;226;g13a8bea0b16_0_417"/>
          <p:cNvSpPr txBox="1"/>
          <p:nvPr>
            <p:ph idx="12" type="sldNum"/>
          </p:nvPr>
        </p:nvSpPr>
        <p:spPr>
          <a:xfrm>
            <a:off x="6631200" y="6282210"/>
            <a:ext cx="20574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27" name="Google Shape;227;g13a8bea0b16_0_417"/>
          <p:cNvSpPr txBox="1"/>
          <p:nvPr>
            <p:ph idx="2" type="body"/>
          </p:nvPr>
        </p:nvSpPr>
        <p:spPr>
          <a:xfrm>
            <a:off x="5105400" y="1586875"/>
            <a:ext cx="4038600" cy="4526100"/>
          </a:xfrm>
          <a:prstGeom prst="rect">
            <a:avLst/>
          </a:prstGeom>
        </p:spPr>
        <p:txBody>
          <a:bodyPr anchorCtr="0" anchor="t" bIns="0" lIns="0" spcFirstLastPara="1" rIns="0" wrap="square" tIns="0">
            <a:normAutofit/>
          </a:bodyPr>
          <a:lstStyle/>
          <a:p>
            <a:pPr indent="-412750" lvl="0" marL="457200" rtl="0" algn="l">
              <a:lnSpc>
                <a:spcPct val="115000"/>
              </a:lnSpc>
              <a:spcBef>
                <a:spcPts val="0"/>
              </a:spcBef>
              <a:spcAft>
                <a:spcPts val="0"/>
              </a:spcAft>
              <a:buSzPts val="2900"/>
              <a:buFont typeface="Helvetica Neue"/>
              <a:buChar char="•"/>
            </a:pPr>
            <a:r>
              <a:rPr b="1" lang="en-US"/>
              <a:t>Rules:</a:t>
            </a:r>
            <a:endParaRPr b="1"/>
          </a:p>
          <a:p>
            <a:pPr indent="-412750" lvl="0" marL="457200" rtl="0" algn="l">
              <a:lnSpc>
                <a:spcPct val="115000"/>
              </a:lnSpc>
              <a:spcBef>
                <a:spcPts val="0"/>
              </a:spcBef>
              <a:spcAft>
                <a:spcPts val="0"/>
              </a:spcAft>
              <a:buSzPts val="2900"/>
              <a:buFont typeface="Helvetica Neue"/>
              <a:buChar char="•"/>
            </a:pPr>
            <a:r>
              <a:rPr lang="en-US"/>
              <a:t>Writing system: top to </a:t>
            </a:r>
            <a:endParaRPr/>
          </a:p>
          <a:p>
            <a:pPr indent="0" lvl="0" marL="457200" rtl="0" algn="l">
              <a:lnSpc>
                <a:spcPct val="115000"/>
              </a:lnSpc>
              <a:spcBef>
                <a:spcPts val="0"/>
              </a:spcBef>
              <a:spcAft>
                <a:spcPts val="0"/>
              </a:spcAft>
              <a:buNone/>
            </a:pPr>
            <a:r>
              <a:rPr lang="en-US"/>
              <a:t>bottom (the position of ‘i’ in Vid and Ida indicates direction)</a:t>
            </a:r>
            <a:endParaRPr/>
          </a:p>
          <a:p>
            <a:pPr indent="-412750" lvl="0" marL="457200" rtl="0" algn="l">
              <a:lnSpc>
                <a:spcPct val="115000"/>
              </a:lnSpc>
              <a:spcBef>
                <a:spcPts val="0"/>
              </a:spcBef>
              <a:spcAft>
                <a:spcPts val="0"/>
              </a:spcAft>
              <a:buSzPts val="2900"/>
              <a:buFont typeface="Helvetica Neue"/>
              <a:buChar char="•"/>
            </a:pPr>
            <a:r>
              <a:rPr lang="en-US"/>
              <a:t>Each symbol represents a </a:t>
            </a:r>
            <a:endParaRPr/>
          </a:p>
          <a:p>
            <a:pPr indent="0" lvl="0" marL="457200" rtl="0" algn="l">
              <a:lnSpc>
                <a:spcPct val="115000"/>
              </a:lnSpc>
              <a:spcBef>
                <a:spcPts val="0"/>
              </a:spcBef>
              <a:spcAft>
                <a:spcPts val="0"/>
              </a:spcAft>
              <a:buNone/>
            </a:pPr>
            <a:r>
              <a:rPr lang="en-US"/>
              <a:t>letter</a:t>
            </a:r>
            <a:endParaRPr/>
          </a:p>
          <a:p>
            <a:pPr indent="-412750" lvl="0" marL="457200" rtl="0" algn="l">
              <a:lnSpc>
                <a:spcPct val="115000"/>
              </a:lnSpc>
              <a:spcBef>
                <a:spcPts val="0"/>
              </a:spcBef>
              <a:spcAft>
                <a:spcPts val="0"/>
              </a:spcAft>
              <a:buSzPts val="2900"/>
              <a:buFont typeface="Helvetica Neue"/>
              <a:buChar char="•"/>
            </a:pPr>
            <a:r>
              <a:rPr lang="en-US"/>
              <a:t>No additional rules.</a:t>
            </a:r>
            <a:endParaRPr sz="2900"/>
          </a:p>
        </p:txBody>
      </p:sp>
      <p:pic>
        <p:nvPicPr>
          <p:cNvPr id="228" name="Google Shape;228;g13a8bea0b16_0_417"/>
          <p:cNvPicPr preferRelativeResize="0"/>
          <p:nvPr/>
        </p:nvPicPr>
        <p:blipFill>
          <a:blip r:embed="rId3">
            <a:alphaModFix/>
          </a:blip>
          <a:stretch>
            <a:fillRect/>
          </a:stretch>
        </p:blipFill>
        <p:spPr>
          <a:xfrm>
            <a:off x="337700" y="1291450"/>
            <a:ext cx="4540251" cy="30556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g13ac5e90503_4_20"/>
          <p:cNvSpPr txBox="1"/>
          <p:nvPr>
            <p:ph type="title"/>
          </p:nvPr>
        </p:nvSpPr>
        <p:spPr>
          <a:xfrm>
            <a:off x="626400" y="1890000"/>
            <a:ext cx="3760200" cy="2880000"/>
          </a:xfrm>
          <a:prstGeom prst="rect">
            <a:avLst/>
          </a:prstGeom>
          <a:noFill/>
          <a:ln>
            <a:noFill/>
          </a:ln>
        </p:spPr>
        <p:txBody>
          <a:bodyPr anchorCtr="0" anchor="ctr" bIns="0" lIns="0" spcFirstLastPara="1" rIns="0" wrap="square" tIns="0">
            <a:normAutofit/>
          </a:bodyPr>
          <a:lstStyle/>
          <a:p>
            <a:pPr indent="0" lvl="0" marL="0" rtl="0" algn="l">
              <a:spcBef>
                <a:spcPts val="0"/>
              </a:spcBef>
              <a:spcAft>
                <a:spcPts val="0"/>
              </a:spcAft>
              <a:buClr>
                <a:schemeClr val="lt1"/>
              </a:buClr>
              <a:buSzPts val="3000"/>
              <a:buFont typeface="Helvetica Neue"/>
              <a:buNone/>
            </a:pPr>
            <a:r>
              <a:rPr lang="en-US"/>
              <a:t>Task 5.1 Trying a Logographic puzzle</a:t>
            </a:r>
            <a:endParaRPr/>
          </a:p>
        </p:txBody>
      </p:sp>
      <p:sp>
        <p:nvSpPr>
          <p:cNvPr id="234" name="Google Shape;234;g13ac5e90503_4_20"/>
          <p:cNvSpPr txBox="1"/>
          <p:nvPr>
            <p:ph idx="12" type="sldNum"/>
          </p:nvPr>
        </p:nvSpPr>
        <p:spPr>
          <a:xfrm>
            <a:off x="6631200" y="6282210"/>
            <a:ext cx="2057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g13a02fde727_0_31"/>
          <p:cNvSpPr txBox="1"/>
          <p:nvPr>
            <p:ph type="title"/>
          </p:nvPr>
        </p:nvSpPr>
        <p:spPr>
          <a:xfrm>
            <a:off x="457200" y="274638"/>
            <a:ext cx="8229600" cy="11430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lang="en-US">
                <a:solidFill>
                  <a:schemeClr val="dk2"/>
                </a:solidFill>
              </a:rPr>
              <a:t>Exercise 5.1 </a:t>
            </a:r>
            <a:r>
              <a:rPr lang="en-US"/>
              <a:t>Let’s try a Logographic writing system (Chinese)</a:t>
            </a:r>
            <a:endParaRPr/>
          </a:p>
        </p:txBody>
      </p:sp>
      <p:sp>
        <p:nvSpPr>
          <p:cNvPr id="241" name="Google Shape;241;g13a02fde727_0_31"/>
          <p:cNvSpPr txBox="1"/>
          <p:nvPr>
            <p:ph idx="1" type="body"/>
          </p:nvPr>
        </p:nvSpPr>
        <p:spPr>
          <a:xfrm>
            <a:off x="457200" y="1600200"/>
            <a:ext cx="4038600" cy="4526100"/>
          </a:xfrm>
          <a:prstGeom prst="rect">
            <a:avLst/>
          </a:prstGeom>
        </p:spPr>
        <p:txBody>
          <a:bodyPr anchorCtr="0" anchor="t" bIns="0" lIns="0" spcFirstLastPara="1" rIns="0" wrap="square" tIns="0">
            <a:normAutofit/>
          </a:bodyPr>
          <a:lstStyle/>
          <a:p>
            <a:pPr indent="-355600" lvl="0" marL="457200" rtl="0" algn="l">
              <a:spcBef>
                <a:spcPts val="400"/>
              </a:spcBef>
              <a:spcAft>
                <a:spcPts val="0"/>
              </a:spcAft>
              <a:buSzPts val="2000"/>
              <a:buChar char="•"/>
            </a:pPr>
            <a:r>
              <a:rPr lang="en-US"/>
              <a:t>Give the students the AILO puzzle on </a:t>
            </a:r>
            <a:r>
              <a:rPr lang="en-US" u="sng">
                <a:solidFill>
                  <a:schemeClr val="hlink"/>
                </a:solidFill>
                <a:hlinkClick r:id="rId3"/>
              </a:rPr>
              <a:t>English football team names in Chinese</a:t>
            </a:r>
            <a:r>
              <a:rPr lang="en-US"/>
              <a:t> (and Solution)</a:t>
            </a:r>
            <a:endParaRPr/>
          </a:p>
          <a:p>
            <a:pPr indent="0" lvl="0" marL="457200" rtl="0" algn="l">
              <a:spcBef>
                <a:spcPts val="400"/>
              </a:spcBef>
              <a:spcAft>
                <a:spcPts val="0"/>
              </a:spcAft>
              <a:buNone/>
            </a:pPr>
            <a:r>
              <a:t/>
            </a:r>
            <a:endParaRPr/>
          </a:p>
          <a:p>
            <a:pPr indent="-355600" lvl="0" marL="457200" rtl="0" algn="l">
              <a:spcBef>
                <a:spcPts val="400"/>
              </a:spcBef>
              <a:spcAft>
                <a:spcPts val="0"/>
              </a:spcAft>
              <a:buSzPts val="2000"/>
              <a:buChar char="•"/>
            </a:pPr>
            <a:r>
              <a:rPr lang="en-US"/>
              <a:t>Try the puzzle for 15 minutes in pairs</a:t>
            </a:r>
            <a:endParaRPr/>
          </a:p>
          <a:p>
            <a:pPr indent="0" lvl="0" marL="457200" rtl="0" algn="l">
              <a:spcBef>
                <a:spcPts val="400"/>
              </a:spcBef>
              <a:spcAft>
                <a:spcPts val="0"/>
              </a:spcAft>
              <a:buNone/>
            </a:pPr>
            <a:r>
              <a:t/>
            </a:r>
            <a:endParaRPr/>
          </a:p>
          <a:p>
            <a:pPr indent="-355600" lvl="0" marL="457200" rtl="0" algn="l">
              <a:spcBef>
                <a:spcPts val="400"/>
              </a:spcBef>
              <a:spcAft>
                <a:spcPts val="0"/>
              </a:spcAft>
              <a:buSzPts val="2000"/>
              <a:buChar char="•"/>
            </a:pPr>
            <a:r>
              <a:rPr lang="en-US"/>
              <a:t>How did you go about this puzzle? What patterns did you find?</a:t>
            </a:r>
            <a:endParaRPr/>
          </a:p>
          <a:p>
            <a:pPr indent="0" lvl="0" marL="457200" rtl="0" algn="l">
              <a:spcBef>
                <a:spcPts val="400"/>
              </a:spcBef>
              <a:spcAft>
                <a:spcPts val="0"/>
              </a:spcAft>
              <a:buNone/>
            </a:pPr>
            <a:r>
              <a:t/>
            </a:r>
            <a:endParaRPr/>
          </a:p>
        </p:txBody>
      </p:sp>
      <p:sp>
        <p:nvSpPr>
          <p:cNvPr id="242" name="Google Shape;242;g13a02fde727_0_31"/>
          <p:cNvSpPr txBox="1"/>
          <p:nvPr>
            <p:ph idx="12" type="sldNum"/>
          </p:nvPr>
        </p:nvSpPr>
        <p:spPr>
          <a:xfrm>
            <a:off x="6631200" y="6282210"/>
            <a:ext cx="20574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243" name="Google Shape;243;g13a02fde727_0_31"/>
          <p:cNvSpPr txBox="1"/>
          <p:nvPr>
            <p:ph idx="2" type="body"/>
          </p:nvPr>
        </p:nvSpPr>
        <p:spPr>
          <a:xfrm>
            <a:off x="4648200" y="1600200"/>
            <a:ext cx="4038600" cy="4526100"/>
          </a:xfrm>
          <a:prstGeom prst="rect">
            <a:avLst/>
          </a:prstGeom>
        </p:spPr>
        <p:txBody>
          <a:bodyPr anchorCtr="0" anchor="t" bIns="0" lIns="0" spcFirstLastPara="1" rIns="0" wrap="square" tIns="0">
            <a:normAutofit/>
          </a:bodyPr>
          <a:lstStyle/>
          <a:p>
            <a:pPr indent="0" lvl="0" marL="0" rtl="0" algn="l">
              <a:spcBef>
                <a:spcPts val="400"/>
              </a:spcBef>
              <a:spcAft>
                <a:spcPts val="0"/>
              </a:spcAft>
              <a:buNone/>
            </a:pPr>
            <a:r>
              <a:t/>
            </a:r>
            <a:endParaRPr/>
          </a:p>
        </p:txBody>
      </p:sp>
      <p:pic>
        <p:nvPicPr>
          <p:cNvPr id="244" name="Google Shape;244;g13a02fde727_0_31">
            <a:hlinkClick r:id="rId4"/>
          </p:cNvPr>
          <p:cNvPicPr preferRelativeResize="0"/>
          <p:nvPr/>
        </p:nvPicPr>
        <p:blipFill>
          <a:blip r:embed="rId5">
            <a:alphaModFix/>
          </a:blip>
          <a:stretch>
            <a:fillRect/>
          </a:stretch>
        </p:blipFill>
        <p:spPr>
          <a:xfrm>
            <a:off x="5321725" y="1482675"/>
            <a:ext cx="3272025" cy="46436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g13a8bea0b16_0_6"/>
          <p:cNvSpPr txBox="1"/>
          <p:nvPr>
            <p:ph idx="1" type="body"/>
          </p:nvPr>
        </p:nvSpPr>
        <p:spPr>
          <a:xfrm>
            <a:off x="457199" y="1600200"/>
            <a:ext cx="7831500" cy="4526100"/>
          </a:xfrm>
          <a:prstGeom prst="rect">
            <a:avLst/>
          </a:prstGeom>
          <a:noFill/>
          <a:ln>
            <a:noFill/>
          </a:ln>
        </p:spPr>
        <p:txBody>
          <a:bodyPr anchorCtr="0" anchor="t" bIns="0" lIns="0" spcFirstLastPara="1" rIns="0" wrap="square" tIns="0">
            <a:normAutofit/>
          </a:bodyPr>
          <a:lstStyle/>
          <a:p>
            <a:pPr indent="-180975" lvl="0" marL="180975" rtl="0" algn="l">
              <a:spcBef>
                <a:spcPts val="400"/>
              </a:spcBef>
              <a:spcAft>
                <a:spcPts val="0"/>
              </a:spcAft>
              <a:buSzPts val="2000"/>
              <a:buChar char="•"/>
            </a:pPr>
            <a:r>
              <a:rPr lang="en-US"/>
              <a:t>Topic 1 Introduction to areas of linguistics and problem-solving</a:t>
            </a:r>
            <a:endParaRPr/>
          </a:p>
          <a:p>
            <a:pPr indent="-180975" lvl="0" marL="180975" rtl="0" algn="l">
              <a:spcBef>
                <a:spcPts val="400"/>
              </a:spcBef>
              <a:spcAft>
                <a:spcPts val="0"/>
              </a:spcAft>
              <a:buSzPts val="2000"/>
              <a:buChar char="•"/>
            </a:pPr>
            <a:r>
              <a:rPr lang="en-US"/>
              <a:t>Topic 2 Historical Linguistics</a:t>
            </a:r>
            <a:endParaRPr/>
          </a:p>
          <a:p>
            <a:pPr indent="-180975" lvl="0" marL="180975" rtl="0" algn="l">
              <a:spcBef>
                <a:spcPts val="400"/>
              </a:spcBef>
              <a:spcAft>
                <a:spcPts val="0"/>
              </a:spcAft>
              <a:buSzPts val="2000"/>
              <a:buChar char="•"/>
            </a:pPr>
            <a:r>
              <a:rPr lang="en-US"/>
              <a:t>Topic 3 Phonetics</a:t>
            </a:r>
            <a:endParaRPr/>
          </a:p>
          <a:p>
            <a:pPr indent="-180975" lvl="0" marL="180975" rtl="0" algn="l">
              <a:spcBef>
                <a:spcPts val="400"/>
              </a:spcBef>
              <a:spcAft>
                <a:spcPts val="0"/>
              </a:spcAft>
              <a:buSzPts val="2000"/>
              <a:buChar char="•"/>
            </a:pPr>
            <a:r>
              <a:rPr lang="en-US"/>
              <a:t>Topic 4 Sociolinguistics</a:t>
            </a:r>
            <a:endParaRPr/>
          </a:p>
          <a:p>
            <a:pPr indent="-180975" lvl="0" marL="180975" rtl="0" algn="l">
              <a:spcBef>
                <a:spcPts val="400"/>
              </a:spcBef>
              <a:spcAft>
                <a:spcPts val="0"/>
              </a:spcAft>
              <a:buSzPts val="2000"/>
              <a:buChar char="•"/>
            </a:pPr>
            <a:r>
              <a:rPr b="1" lang="en-US"/>
              <a:t>Topic 5 Writing systems</a:t>
            </a:r>
            <a:endParaRPr b="1"/>
          </a:p>
          <a:p>
            <a:pPr indent="-180975" lvl="0" marL="180975" rtl="0" algn="l">
              <a:spcBef>
                <a:spcPts val="400"/>
              </a:spcBef>
              <a:spcAft>
                <a:spcPts val="0"/>
              </a:spcAft>
              <a:buSzPts val="2000"/>
              <a:buChar char="•"/>
            </a:pPr>
            <a:r>
              <a:rPr lang="en-US"/>
              <a:t>Topic 6 Language Acquisition </a:t>
            </a:r>
            <a:endParaRPr/>
          </a:p>
          <a:p>
            <a:pPr indent="-180975" lvl="0" marL="180975" rtl="0" algn="l">
              <a:spcBef>
                <a:spcPts val="400"/>
              </a:spcBef>
              <a:spcAft>
                <a:spcPts val="0"/>
              </a:spcAft>
              <a:buSzPts val="2000"/>
              <a:buChar char="•"/>
            </a:pPr>
            <a:r>
              <a:rPr lang="en-US"/>
              <a:t>Topic 7 Morphology</a:t>
            </a:r>
            <a:endParaRPr/>
          </a:p>
          <a:p>
            <a:pPr indent="-180975" lvl="0" marL="180975" rtl="0" algn="l">
              <a:spcBef>
                <a:spcPts val="400"/>
              </a:spcBef>
              <a:spcAft>
                <a:spcPts val="0"/>
              </a:spcAft>
              <a:buSzPts val="2000"/>
              <a:buChar char="•"/>
            </a:pPr>
            <a:r>
              <a:rPr lang="en-US"/>
              <a:t>Topic 8 Syntax</a:t>
            </a:r>
            <a:endParaRPr/>
          </a:p>
          <a:p>
            <a:pPr indent="-180975" lvl="0" marL="180975" rtl="0" algn="l">
              <a:spcBef>
                <a:spcPts val="400"/>
              </a:spcBef>
              <a:spcAft>
                <a:spcPts val="0"/>
              </a:spcAft>
              <a:buSzPts val="2000"/>
              <a:buChar char="•"/>
            </a:pPr>
            <a:r>
              <a:rPr lang="en-US"/>
              <a:t>Topic 9 Psycholinguistics / Neurolinguistics</a:t>
            </a:r>
            <a:endParaRPr/>
          </a:p>
          <a:p>
            <a:pPr indent="-180975" lvl="0" marL="180975" rtl="0" algn="l">
              <a:spcBef>
                <a:spcPts val="400"/>
              </a:spcBef>
              <a:spcAft>
                <a:spcPts val="0"/>
              </a:spcAft>
              <a:buSzPts val="2000"/>
              <a:buChar char="•"/>
            </a:pPr>
            <a:r>
              <a:rPr lang="en-US"/>
              <a:t>Topic 10 Machine Translation</a:t>
            </a:r>
            <a:endParaRPr/>
          </a:p>
          <a:p>
            <a:pPr indent="0" lvl="0" marL="180975" rtl="0" algn="l">
              <a:spcBef>
                <a:spcPts val="400"/>
              </a:spcBef>
              <a:spcAft>
                <a:spcPts val="0"/>
              </a:spcAft>
              <a:buNone/>
            </a:pPr>
            <a:r>
              <a:t/>
            </a:r>
            <a:endParaRPr/>
          </a:p>
        </p:txBody>
      </p:sp>
      <p:sp>
        <p:nvSpPr>
          <p:cNvPr id="90" name="Google Shape;90;g13a8bea0b16_0_6"/>
          <p:cNvSpPr txBox="1"/>
          <p:nvPr>
            <p:ph type="title"/>
          </p:nvPr>
        </p:nvSpPr>
        <p:spPr>
          <a:xfrm>
            <a:off x="457200" y="274638"/>
            <a:ext cx="8229600" cy="1143000"/>
          </a:xfrm>
          <a:prstGeom prst="rect">
            <a:avLst/>
          </a:prstGeom>
          <a:noFill/>
          <a:ln>
            <a:noFill/>
          </a:ln>
        </p:spPr>
        <p:txBody>
          <a:bodyPr anchorCtr="0" anchor="ctr" bIns="0" lIns="0" spcFirstLastPara="1" rIns="0" wrap="square" tIns="0">
            <a:normAutofit/>
          </a:bodyPr>
          <a:lstStyle/>
          <a:p>
            <a:pPr indent="0" lvl="0" marL="0" rtl="0" algn="l">
              <a:spcBef>
                <a:spcPts val="0"/>
              </a:spcBef>
              <a:spcAft>
                <a:spcPts val="0"/>
              </a:spcAft>
              <a:buClr>
                <a:srgbClr val="009CDE"/>
              </a:buClr>
              <a:buSzPts val="3000"/>
              <a:buFont typeface="Helvetica Neue"/>
              <a:buNone/>
            </a:pPr>
            <a:r>
              <a:rPr lang="en-US"/>
              <a:t>Overview of this Linguistics Module</a:t>
            </a:r>
            <a:endParaRPr/>
          </a:p>
        </p:txBody>
      </p:sp>
      <p:sp>
        <p:nvSpPr>
          <p:cNvPr id="91" name="Google Shape;91;g13a8bea0b16_0_6"/>
          <p:cNvSpPr txBox="1"/>
          <p:nvPr>
            <p:ph idx="12" type="sldNum"/>
          </p:nvPr>
        </p:nvSpPr>
        <p:spPr>
          <a:xfrm>
            <a:off x="6631200" y="6282210"/>
            <a:ext cx="2057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g13ac5e90503_4_0"/>
          <p:cNvSpPr txBox="1"/>
          <p:nvPr>
            <p:ph idx="12" type="sldNum"/>
          </p:nvPr>
        </p:nvSpPr>
        <p:spPr>
          <a:xfrm>
            <a:off x="6631200" y="6282210"/>
            <a:ext cx="2057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50" name="Google Shape;250;g13ac5e90503_4_0"/>
          <p:cNvSpPr txBox="1"/>
          <p:nvPr>
            <p:ph type="title"/>
          </p:nvPr>
        </p:nvSpPr>
        <p:spPr>
          <a:xfrm>
            <a:off x="626400" y="1890000"/>
            <a:ext cx="3760200" cy="2880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Clr>
                <a:schemeClr val="lt1"/>
              </a:buClr>
              <a:buSzPts val="3000"/>
              <a:buFont typeface="Helvetica Neue"/>
              <a:buNone/>
            </a:pPr>
            <a:r>
              <a:rPr lang="en-US"/>
              <a:t>Task 5.2 Ogham Writing System</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g13ab3cd88cd_0_20"/>
          <p:cNvSpPr txBox="1"/>
          <p:nvPr>
            <p:ph idx="1" type="body"/>
          </p:nvPr>
        </p:nvSpPr>
        <p:spPr>
          <a:xfrm>
            <a:off x="457200" y="1600200"/>
            <a:ext cx="8229600" cy="4526100"/>
          </a:xfrm>
          <a:prstGeom prst="rect">
            <a:avLst/>
          </a:prstGeom>
        </p:spPr>
        <p:txBody>
          <a:bodyPr anchorCtr="0" anchor="t" bIns="0" lIns="0" spcFirstLastPara="1" rIns="0" wrap="square" tIns="0">
            <a:normAutofit/>
          </a:bodyPr>
          <a:lstStyle/>
          <a:p>
            <a:pPr indent="-355600" lvl="0" marL="457200" rtl="0" algn="l">
              <a:spcBef>
                <a:spcPts val="400"/>
              </a:spcBef>
              <a:spcAft>
                <a:spcPts val="0"/>
              </a:spcAft>
              <a:buClr>
                <a:schemeClr val="dk1"/>
              </a:buClr>
              <a:buSzPts val="2000"/>
              <a:buFont typeface="Helvetica Neue"/>
              <a:buChar char="•"/>
            </a:pPr>
            <a:r>
              <a:rPr lang="en-US">
                <a:highlight>
                  <a:srgbClr val="FFFFFF"/>
                </a:highlight>
              </a:rPr>
              <a:t>Dates to at least 1,600 years ago. </a:t>
            </a:r>
            <a:endParaRPr>
              <a:highlight>
                <a:srgbClr val="FFFFFF"/>
              </a:highlight>
            </a:endParaRPr>
          </a:p>
          <a:p>
            <a:pPr indent="0" lvl="0" marL="457200" rtl="0" algn="l">
              <a:spcBef>
                <a:spcPts val="400"/>
              </a:spcBef>
              <a:spcAft>
                <a:spcPts val="0"/>
              </a:spcAft>
              <a:buNone/>
            </a:pPr>
            <a:r>
              <a:t/>
            </a:r>
            <a:endParaRPr>
              <a:highlight>
                <a:srgbClr val="FFFFFF"/>
              </a:highlight>
            </a:endParaRPr>
          </a:p>
          <a:p>
            <a:pPr indent="-355600" lvl="0" marL="457200" rtl="0" algn="l">
              <a:spcBef>
                <a:spcPts val="400"/>
              </a:spcBef>
              <a:spcAft>
                <a:spcPts val="0"/>
              </a:spcAft>
              <a:buClr>
                <a:schemeClr val="dk1"/>
              </a:buClr>
              <a:buSzPts val="2000"/>
              <a:buFont typeface="Helvetica Neue"/>
              <a:buChar char="•"/>
            </a:pPr>
            <a:r>
              <a:rPr lang="en-US">
                <a:highlight>
                  <a:srgbClr val="FFFFFF"/>
                </a:highlight>
              </a:rPr>
              <a:t>Used to inscribe </a:t>
            </a:r>
            <a:r>
              <a:rPr lang="en-US">
                <a:highlight>
                  <a:srgbClr val="FFFFFF"/>
                </a:highlight>
                <a:uFill>
                  <a:noFill/>
                </a:uFill>
                <a:hlinkClick r:id="rId3"/>
              </a:rPr>
              <a:t>Primitive Irish</a:t>
            </a:r>
            <a:r>
              <a:rPr lang="en-US">
                <a:highlight>
                  <a:srgbClr val="FFFFFF"/>
                </a:highlight>
              </a:rPr>
              <a:t> </a:t>
            </a:r>
            <a:endParaRPr>
              <a:highlight>
                <a:srgbClr val="FFFFFF"/>
              </a:highlight>
            </a:endParaRPr>
          </a:p>
          <a:p>
            <a:pPr indent="0" lvl="0" marL="457200" rtl="0" algn="l">
              <a:spcBef>
                <a:spcPts val="400"/>
              </a:spcBef>
              <a:spcAft>
                <a:spcPts val="0"/>
              </a:spcAft>
              <a:buNone/>
            </a:pPr>
            <a:r>
              <a:rPr lang="en-US">
                <a:highlight>
                  <a:srgbClr val="FFFFFF"/>
                </a:highlight>
              </a:rPr>
              <a:t>oldest known form of the Gaelic </a:t>
            </a:r>
            <a:endParaRPr>
              <a:highlight>
                <a:srgbClr val="FFFFFF"/>
              </a:highlight>
            </a:endParaRPr>
          </a:p>
          <a:p>
            <a:pPr indent="0" lvl="0" marL="457200" rtl="0" algn="l">
              <a:spcBef>
                <a:spcPts val="400"/>
              </a:spcBef>
              <a:spcAft>
                <a:spcPts val="0"/>
              </a:spcAft>
              <a:buNone/>
            </a:pPr>
            <a:r>
              <a:rPr lang="en-US">
                <a:highlight>
                  <a:srgbClr val="FFFFFF"/>
                </a:highlight>
              </a:rPr>
              <a:t>languages)</a:t>
            </a:r>
            <a:r>
              <a:rPr lang="en-US"/>
              <a:t> </a:t>
            </a:r>
            <a:r>
              <a:rPr lang="en-US">
                <a:highlight>
                  <a:srgbClr val="FFFFFF"/>
                </a:highlight>
              </a:rPr>
              <a:t>onto stones.</a:t>
            </a:r>
            <a:endParaRPr>
              <a:highlight>
                <a:srgbClr val="FFFFFF"/>
              </a:highlight>
            </a:endParaRPr>
          </a:p>
          <a:p>
            <a:pPr indent="0" lvl="0" marL="457200" rtl="0" algn="l">
              <a:spcBef>
                <a:spcPts val="400"/>
              </a:spcBef>
              <a:spcAft>
                <a:spcPts val="0"/>
              </a:spcAft>
              <a:buNone/>
            </a:pPr>
            <a:r>
              <a:t/>
            </a:r>
            <a:endParaRPr>
              <a:highlight>
                <a:srgbClr val="FFFFFF"/>
              </a:highlight>
            </a:endParaRPr>
          </a:p>
          <a:p>
            <a:pPr indent="-355600" lvl="0" marL="457200" rtl="0" algn="l">
              <a:spcBef>
                <a:spcPts val="400"/>
              </a:spcBef>
              <a:spcAft>
                <a:spcPts val="0"/>
              </a:spcAft>
              <a:buClr>
                <a:schemeClr val="dk1"/>
              </a:buClr>
              <a:buSzPts val="2000"/>
              <a:buFont typeface="Helvetica Neue"/>
              <a:buChar char="•"/>
            </a:pPr>
            <a:r>
              <a:rPr lang="en-US"/>
              <a:t>Image: Ogham Stone from Faha, </a:t>
            </a:r>
            <a:endParaRPr/>
          </a:p>
          <a:p>
            <a:pPr indent="0" lvl="0" marL="457200" rtl="0" algn="l">
              <a:spcBef>
                <a:spcPts val="400"/>
              </a:spcBef>
              <a:spcAft>
                <a:spcPts val="0"/>
              </a:spcAft>
              <a:buNone/>
            </a:pPr>
            <a:r>
              <a:rPr lang="en-US"/>
              <a:t>Kerry, Ireland with added </a:t>
            </a:r>
            <a:endParaRPr/>
          </a:p>
          <a:p>
            <a:pPr indent="0" lvl="0" marL="457200" rtl="0" algn="l">
              <a:spcBef>
                <a:spcPts val="400"/>
              </a:spcBef>
              <a:spcAft>
                <a:spcPts val="0"/>
              </a:spcAft>
              <a:buNone/>
            </a:pPr>
            <a:r>
              <a:rPr lang="en-US"/>
              <a:t>cross symbol</a:t>
            </a:r>
            <a:endParaRPr/>
          </a:p>
          <a:p>
            <a:pPr indent="0" lvl="0" marL="457200" rtl="0" algn="l">
              <a:spcBef>
                <a:spcPts val="400"/>
              </a:spcBef>
              <a:spcAft>
                <a:spcPts val="0"/>
              </a:spcAft>
              <a:buNone/>
            </a:pPr>
            <a:r>
              <a:t/>
            </a:r>
            <a:endParaRPr>
              <a:solidFill>
                <a:srgbClr val="333333"/>
              </a:solidFill>
              <a:highlight>
                <a:srgbClr val="FFFFFF"/>
              </a:highlight>
            </a:endParaRPr>
          </a:p>
          <a:p>
            <a:pPr indent="0" lvl="0" marL="0" rtl="0" algn="l">
              <a:spcBef>
                <a:spcPts val="400"/>
              </a:spcBef>
              <a:spcAft>
                <a:spcPts val="0"/>
              </a:spcAft>
              <a:buNone/>
            </a:pPr>
            <a:r>
              <a:t/>
            </a:r>
            <a:endParaRPr>
              <a:solidFill>
                <a:srgbClr val="333333"/>
              </a:solidFill>
              <a:highlight>
                <a:srgbClr val="FFFFFF"/>
              </a:highlight>
            </a:endParaRPr>
          </a:p>
          <a:p>
            <a:pPr indent="0" lvl="0" marL="0" rtl="0" algn="l">
              <a:spcBef>
                <a:spcPts val="400"/>
              </a:spcBef>
              <a:spcAft>
                <a:spcPts val="0"/>
              </a:spcAft>
              <a:buNone/>
            </a:pPr>
            <a:r>
              <a:t/>
            </a:r>
            <a:endParaRPr>
              <a:solidFill>
                <a:srgbClr val="333333"/>
              </a:solidFill>
              <a:highlight>
                <a:srgbClr val="FFFFFF"/>
              </a:highlight>
            </a:endParaRPr>
          </a:p>
        </p:txBody>
      </p:sp>
      <p:sp>
        <p:nvSpPr>
          <p:cNvPr id="257" name="Google Shape;257;g13ab3cd88cd_0_20"/>
          <p:cNvSpPr txBox="1"/>
          <p:nvPr>
            <p:ph type="title"/>
          </p:nvPr>
        </p:nvSpPr>
        <p:spPr>
          <a:xfrm>
            <a:off x="457200" y="274638"/>
            <a:ext cx="8229600" cy="11430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lang="en-US"/>
              <a:t>Ogham Stones</a:t>
            </a:r>
            <a:endParaRPr/>
          </a:p>
        </p:txBody>
      </p:sp>
      <p:sp>
        <p:nvSpPr>
          <p:cNvPr id="258" name="Google Shape;258;g13ab3cd88cd_0_20"/>
          <p:cNvSpPr txBox="1"/>
          <p:nvPr>
            <p:ph idx="12" type="sldNum"/>
          </p:nvPr>
        </p:nvSpPr>
        <p:spPr>
          <a:xfrm>
            <a:off x="6631200" y="6282210"/>
            <a:ext cx="20574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259" name="Google Shape;259;g13ab3cd88cd_0_20"/>
          <p:cNvPicPr preferRelativeResize="0"/>
          <p:nvPr/>
        </p:nvPicPr>
        <p:blipFill>
          <a:blip r:embed="rId4">
            <a:alphaModFix/>
          </a:blip>
          <a:stretch>
            <a:fillRect/>
          </a:stretch>
        </p:blipFill>
        <p:spPr>
          <a:xfrm>
            <a:off x="4981050" y="764363"/>
            <a:ext cx="3810000" cy="50768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g13ac5e90503_4_37"/>
          <p:cNvSpPr txBox="1"/>
          <p:nvPr>
            <p:ph idx="1" type="body"/>
          </p:nvPr>
        </p:nvSpPr>
        <p:spPr>
          <a:xfrm>
            <a:off x="457200" y="1600200"/>
            <a:ext cx="8229600" cy="4526100"/>
          </a:xfrm>
          <a:prstGeom prst="rect">
            <a:avLst/>
          </a:prstGeom>
        </p:spPr>
        <p:txBody>
          <a:bodyPr anchorCtr="0" anchor="t" bIns="0" lIns="0" spcFirstLastPara="1" rIns="0" wrap="square" tIns="0">
            <a:normAutofit/>
          </a:bodyPr>
          <a:lstStyle/>
          <a:p>
            <a:pPr indent="-355600" lvl="0" marL="457200" rtl="0" algn="l">
              <a:lnSpc>
                <a:spcPct val="115000"/>
              </a:lnSpc>
              <a:spcBef>
                <a:spcPts val="0"/>
              </a:spcBef>
              <a:spcAft>
                <a:spcPts val="0"/>
              </a:spcAft>
              <a:buSzPts val="2000"/>
              <a:buFont typeface="Helvetica Neue"/>
              <a:buChar char="•"/>
            </a:pPr>
            <a:r>
              <a:rPr lang="en-US">
                <a:solidFill>
                  <a:srgbClr val="333333"/>
                </a:solidFill>
                <a:highlight>
                  <a:srgbClr val="FFFFFF"/>
                </a:highlight>
              </a:rPr>
              <a:t>The word </a:t>
            </a:r>
            <a:r>
              <a:rPr i="1" lang="en-US">
                <a:solidFill>
                  <a:srgbClr val="333333"/>
                </a:solidFill>
                <a:highlight>
                  <a:srgbClr val="FFFFFF"/>
                </a:highlight>
              </a:rPr>
              <a:t>ogham</a:t>
            </a:r>
            <a:r>
              <a:rPr lang="en-US">
                <a:solidFill>
                  <a:srgbClr val="333333"/>
                </a:solidFill>
                <a:highlight>
                  <a:srgbClr val="FFFFFF"/>
                </a:highlight>
              </a:rPr>
              <a:t> refers to the ‘form’ of the letters</a:t>
            </a:r>
            <a:endParaRPr>
              <a:solidFill>
                <a:srgbClr val="333333"/>
              </a:solidFill>
              <a:highlight>
                <a:srgbClr val="FFFFFF"/>
              </a:highlight>
            </a:endParaRPr>
          </a:p>
          <a:p>
            <a:pPr indent="-355600" lvl="0" marL="457200" rtl="0" algn="l">
              <a:lnSpc>
                <a:spcPct val="115000"/>
              </a:lnSpc>
              <a:spcBef>
                <a:spcPts val="0"/>
              </a:spcBef>
              <a:spcAft>
                <a:spcPts val="0"/>
              </a:spcAft>
              <a:buSzPts val="2000"/>
              <a:buFont typeface="Helvetica Neue"/>
              <a:buChar char="•"/>
            </a:pPr>
            <a:r>
              <a:rPr lang="en-US">
                <a:solidFill>
                  <a:srgbClr val="333333"/>
                </a:solidFill>
                <a:highlight>
                  <a:srgbClr val="FFFFFF"/>
                </a:highlight>
              </a:rPr>
              <a:t>The letters themselves are called the ‘</a:t>
            </a:r>
            <a:r>
              <a:rPr i="1" lang="en-US">
                <a:solidFill>
                  <a:srgbClr val="333333"/>
                </a:solidFill>
                <a:highlight>
                  <a:srgbClr val="FFFFFF"/>
                </a:highlight>
              </a:rPr>
              <a:t>Beith-luis-nin’</a:t>
            </a:r>
            <a:endParaRPr>
              <a:solidFill>
                <a:srgbClr val="333333"/>
              </a:solidFill>
              <a:highlight>
                <a:srgbClr val="FFFFFF"/>
              </a:highlight>
            </a:endParaRPr>
          </a:p>
          <a:p>
            <a:pPr indent="-355600" lvl="1" marL="914400" rtl="0" algn="l">
              <a:lnSpc>
                <a:spcPct val="115000"/>
              </a:lnSpc>
              <a:spcBef>
                <a:spcPts val="0"/>
              </a:spcBef>
              <a:spcAft>
                <a:spcPts val="0"/>
              </a:spcAft>
              <a:buSzPts val="2000"/>
              <a:buFont typeface="Helvetica Neue"/>
              <a:buChar char="•"/>
            </a:pPr>
            <a:r>
              <a:rPr lang="en-US" sz="2000">
                <a:solidFill>
                  <a:srgbClr val="333333"/>
                </a:solidFill>
                <a:highlight>
                  <a:srgbClr val="FFFFFF"/>
                </a:highlight>
              </a:rPr>
              <a:t>after the letter names of the first three letters in the ogham alphabet</a:t>
            </a:r>
            <a:endParaRPr sz="2000">
              <a:solidFill>
                <a:srgbClr val="333333"/>
              </a:solidFill>
              <a:highlight>
                <a:srgbClr val="FFFFFF"/>
              </a:highlight>
            </a:endParaRPr>
          </a:p>
          <a:p>
            <a:pPr indent="-355600" lvl="1" marL="914400" rtl="0" algn="l">
              <a:lnSpc>
                <a:spcPct val="115000"/>
              </a:lnSpc>
              <a:spcBef>
                <a:spcPts val="0"/>
              </a:spcBef>
              <a:spcAft>
                <a:spcPts val="0"/>
              </a:spcAft>
              <a:buSzPts val="2000"/>
              <a:buFont typeface="Helvetica Neue"/>
              <a:buChar char="•"/>
            </a:pPr>
            <a:r>
              <a:rPr lang="en-US" sz="2000">
                <a:solidFill>
                  <a:srgbClr val="333333"/>
                </a:solidFill>
                <a:highlight>
                  <a:srgbClr val="FFFFFF"/>
                </a:highlight>
              </a:rPr>
              <a:t>like ‘a</a:t>
            </a:r>
            <a:r>
              <a:rPr i="1" lang="en-US" sz="2000">
                <a:solidFill>
                  <a:srgbClr val="333333"/>
                </a:solidFill>
                <a:highlight>
                  <a:srgbClr val="FFFFFF"/>
                </a:highlight>
              </a:rPr>
              <a:t>lphabet’</a:t>
            </a:r>
            <a:r>
              <a:rPr lang="en-US" sz="2000">
                <a:solidFill>
                  <a:srgbClr val="333333"/>
                </a:solidFill>
                <a:highlight>
                  <a:srgbClr val="FFFFFF"/>
                </a:highlight>
              </a:rPr>
              <a:t> derives from the first two names of the letters </a:t>
            </a:r>
            <a:r>
              <a:rPr i="1" lang="en-US" sz="2000">
                <a:solidFill>
                  <a:srgbClr val="333333"/>
                </a:solidFill>
                <a:highlight>
                  <a:srgbClr val="FFFFFF"/>
                </a:highlight>
              </a:rPr>
              <a:t>alpha </a:t>
            </a:r>
            <a:r>
              <a:rPr lang="en-US" sz="2000">
                <a:solidFill>
                  <a:srgbClr val="333333"/>
                </a:solidFill>
                <a:highlight>
                  <a:srgbClr val="FFFFFF"/>
                </a:highlight>
              </a:rPr>
              <a:t>and </a:t>
            </a:r>
            <a:r>
              <a:rPr i="1" lang="en-US" sz="2000">
                <a:solidFill>
                  <a:srgbClr val="333333"/>
                </a:solidFill>
                <a:highlight>
                  <a:srgbClr val="FFFFFF"/>
                </a:highlight>
              </a:rPr>
              <a:t>beta</a:t>
            </a:r>
            <a:r>
              <a:rPr lang="en-US" sz="2000">
                <a:solidFill>
                  <a:srgbClr val="333333"/>
                </a:solidFill>
                <a:highlight>
                  <a:srgbClr val="FFFFFF"/>
                </a:highlight>
              </a:rPr>
              <a:t>.</a:t>
            </a:r>
            <a:endParaRPr sz="2000">
              <a:solidFill>
                <a:srgbClr val="333333"/>
              </a:solidFill>
              <a:highlight>
                <a:srgbClr val="FFFFFF"/>
              </a:highlight>
            </a:endParaRPr>
          </a:p>
          <a:p>
            <a:pPr indent="0" lvl="0" marL="914400" rtl="0" algn="l">
              <a:lnSpc>
                <a:spcPct val="115000"/>
              </a:lnSpc>
              <a:spcBef>
                <a:spcPts val="2400"/>
              </a:spcBef>
              <a:spcAft>
                <a:spcPts val="0"/>
              </a:spcAft>
              <a:buNone/>
            </a:pPr>
            <a:r>
              <a:t/>
            </a:r>
            <a:endParaRPr sz="2000">
              <a:solidFill>
                <a:srgbClr val="333333"/>
              </a:solidFill>
              <a:highlight>
                <a:srgbClr val="FFFFFF"/>
              </a:highlight>
            </a:endParaRPr>
          </a:p>
          <a:p>
            <a:pPr indent="-355600" lvl="0" marL="457200" rtl="0" algn="l">
              <a:lnSpc>
                <a:spcPct val="115000"/>
              </a:lnSpc>
              <a:spcBef>
                <a:spcPts val="2400"/>
              </a:spcBef>
              <a:spcAft>
                <a:spcPts val="0"/>
              </a:spcAft>
              <a:buSzPts val="2000"/>
              <a:buFont typeface="Helvetica Neue"/>
              <a:buChar char="•"/>
            </a:pPr>
            <a:r>
              <a:rPr lang="en-US">
                <a:solidFill>
                  <a:srgbClr val="333333"/>
                </a:solidFill>
                <a:highlight>
                  <a:srgbClr val="FFFFFF"/>
                </a:highlight>
              </a:rPr>
              <a:t>The ogham alphabet originally consisted of twenty distinct characters called </a:t>
            </a:r>
            <a:r>
              <a:rPr i="1" lang="en-US">
                <a:solidFill>
                  <a:srgbClr val="333333"/>
                </a:solidFill>
                <a:highlight>
                  <a:srgbClr val="FFFFFF"/>
                </a:highlight>
              </a:rPr>
              <a:t>feda </a:t>
            </a:r>
            <a:r>
              <a:rPr lang="en-US">
                <a:solidFill>
                  <a:srgbClr val="333333"/>
                </a:solidFill>
                <a:highlight>
                  <a:srgbClr val="FFFFFF"/>
                </a:highlight>
              </a:rPr>
              <a:t>“trees”, and arranged into four groups called </a:t>
            </a:r>
            <a:r>
              <a:rPr i="1" lang="en-US">
                <a:solidFill>
                  <a:srgbClr val="333333"/>
                </a:solidFill>
                <a:highlight>
                  <a:srgbClr val="FFFFFF"/>
                </a:highlight>
              </a:rPr>
              <a:t>aicme </a:t>
            </a:r>
            <a:r>
              <a:rPr lang="en-US">
                <a:solidFill>
                  <a:srgbClr val="333333"/>
                </a:solidFill>
                <a:highlight>
                  <a:srgbClr val="FFFFFF"/>
                </a:highlight>
              </a:rPr>
              <a:t>“families”</a:t>
            </a:r>
            <a:r>
              <a:rPr i="1" lang="en-US">
                <a:solidFill>
                  <a:srgbClr val="333333"/>
                </a:solidFill>
                <a:highlight>
                  <a:srgbClr val="FFFFFF"/>
                </a:highlight>
              </a:rPr>
              <a:t>. </a:t>
            </a:r>
            <a:endParaRPr/>
          </a:p>
        </p:txBody>
      </p:sp>
      <p:sp>
        <p:nvSpPr>
          <p:cNvPr id="266" name="Google Shape;266;g13ac5e90503_4_37"/>
          <p:cNvSpPr txBox="1"/>
          <p:nvPr>
            <p:ph type="title"/>
          </p:nvPr>
        </p:nvSpPr>
        <p:spPr>
          <a:xfrm>
            <a:off x="457200" y="274638"/>
            <a:ext cx="8229600" cy="11430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lang="en-US"/>
              <a:t>Ogham Letters</a:t>
            </a:r>
            <a:endParaRPr/>
          </a:p>
        </p:txBody>
      </p:sp>
      <p:sp>
        <p:nvSpPr>
          <p:cNvPr id="267" name="Google Shape;267;g13ac5e90503_4_37"/>
          <p:cNvSpPr txBox="1"/>
          <p:nvPr>
            <p:ph idx="12" type="sldNum"/>
          </p:nvPr>
        </p:nvSpPr>
        <p:spPr>
          <a:xfrm>
            <a:off x="6631200" y="6282210"/>
            <a:ext cx="20574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g13ac5e90503_4_49"/>
          <p:cNvSpPr txBox="1"/>
          <p:nvPr>
            <p:ph idx="1" type="body"/>
          </p:nvPr>
        </p:nvSpPr>
        <p:spPr>
          <a:xfrm>
            <a:off x="457200" y="1600200"/>
            <a:ext cx="8229600" cy="4490100"/>
          </a:xfrm>
          <a:prstGeom prst="rect">
            <a:avLst/>
          </a:prstGeom>
        </p:spPr>
        <p:txBody>
          <a:bodyPr anchorCtr="0" anchor="t" bIns="0" lIns="0" spcFirstLastPara="1" rIns="0" wrap="square" tIns="0">
            <a:normAutofit/>
          </a:bodyPr>
          <a:lstStyle/>
          <a:p>
            <a:pPr indent="0" lvl="0" marL="0" rtl="0" algn="l">
              <a:spcBef>
                <a:spcPts val="400"/>
              </a:spcBef>
              <a:spcAft>
                <a:spcPts val="0"/>
              </a:spcAft>
              <a:buNone/>
            </a:pPr>
            <a:r>
              <a:t/>
            </a:r>
            <a:endParaRPr/>
          </a:p>
        </p:txBody>
      </p:sp>
      <p:sp>
        <p:nvSpPr>
          <p:cNvPr id="274" name="Google Shape;274;g13ac5e90503_4_49"/>
          <p:cNvSpPr txBox="1"/>
          <p:nvPr>
            <p:ph type="title"/>
          </p:nvPr>
        </p:nvSpPr>
        <p:spPr>
          <a:xfrm>
            <a:off x="457200" y="274638"/>
            <a:ext cx="8229600" cy="11430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lang="en-US"/>
              <a:t>The 4 aicme  (denoted by first letter B, H, M, A) </a:t>
            </a:r>
            <a:endParaRPr/>
          </a:p>
        </p:txBody>
      </p:sp>
      <p:sp>
        <p:nvSpPr>
          <p:cNvPr id="275" name="Google Shape;275;g13ac5e90503_4_49"/>
          <p:cNvSpPr txBox="1"/>
          <p:nvPr>
            <p:ph idx="12" type="sldNum"/>
          </p:nvPr>
        </p:nvSpPr>
        <p:spPr>
          <a:xfrm>
            <a:off x="6631200" y="6282210"/>
            <a:ext cx="20574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276" name="Google Shape;276;g13ac5e90503_4_49"/>
          <p:cNvPicPr preferRelativeResize="0"/>
          <p:nvPr/>
        </p:nvPicPr>
        <p:blipFill>
          <a:blip r:embed="rId3">
            <a:alphaModFix/>
          </a:blip>
          <a:stretch>
            <a:fillRect/>
          </a:stretch>
        </p:blipFill>
        <p:spPr>
          <a:xfrm>
            <a:off x="1524000" y="1600200"/>
            <a:ext cx="4805464" cy="449009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g13ac5e90503_4_66"/>
          <p:cNvSpPr txBox="1"/>
          <p:nvPr>
            <p:ph idx="1" type="body"/>
          </p:nvPr>
        </p:nvSpPr>
        <p:spPr>
          <a:xfrm>
            <a:off x="457200" y="1600200"/>
            <a:ext cx="4038600" cy="4526100"/>
          </a:xfrm>
          <a:prstGeom prst="rect">
            <a:avLst/>
          </a:prstGeom>
        </p:spPr>
        <p:txBody>
          <a:bodyPr anchorCtr="0" anchor="t" bIns="0" lIns="0" spcFirstLastPara="1" rIns="0" wrap="square" tIns="0">
            <a:normAutofit/>
          </a:bodyPr>
          <a:lstStyle/>
          <a:p>
            <a:pPr indent="0" lvl="0" marL="0" rtl="0" algn="l">
              <a:spcBef>
                <a:spcPts val="400"/>
              </a:spcBef>
              <a:spcAft>
                <a:spcPts val="0"/>
              </a:spcAft>
              <a:buNone/>
            </a:pPr>
            <a:r>
              <a:t/>
            </a:r>
            <a:endParaRPr/>
          </a:p>
        </p:txBody>
      </p:sp>
      <p:sp>
        <p:nvSpPr>
          <p:cNvPr id="283" name="Google Shape;283;g13ac5e90503_4_66"/>
          <p:cNvSpPr txBox="1"/>
          <p:nvPr>
            <p:ph type="title"/>
          </p:nvPr>
        </p:nvSpPr>
        <p:spPr>
          <a:xfrm>
            <a:off x="457200" y="274638"/>
            <a:ext cx="8229600" cy="11430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lang="en-US"/>
              <a:t>The 4 aicme  (denoted by first letter B, H, M, A) </a:t>
            </a:r>
            <a:endParaRPr/>
          </a:p>
        </p:txBody>
      </p:sp>
      <p:sp>
        <p:nvSpPr>
          <p:cNvPr id="284" name="Google Shape;284;g13ac5e90503_4_66"/>
          <p:cNvSpPr txBox="1"/>
          <p:nvPr>
            <p:ph idx="12" type="sldNum"/>
          </p:nvPr>
        </p:nvSpPr>
        <p:spPr>
          <a:xfrm>
            <a:off x="6631200" y="6282210"/>
            <a:ext cx="20574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285" name="Google Shape;285;g13ac5e90503_4_66"/>
          <p:cNvPicPr preferRelativeResize="0"/>
          <p:nvPr/>
        </p:nvPicPr>
        <p:blipFill>
          <a:blip r:embed="rId3">
            <a:alphaModFix/>
          </a:blip>
          <a:stretch>
            <a:fillRect/>
          </a:stretch>
        </p:blipFill>
        <p:spPr>
          <a:xfrm>
            <a:off x="306975" y="1600200"/>
            <a:ext cx="4265026" cy="4490099"/>
          </a:xfrm>
          <a:prstGeom prst="rect">
            <a:avLst/>
          </a:prstGeom>
          <a:noFill/>
          <a:ln>
            <a:noFill/>
          </a:ln>
        </p:spPr>
      </p:pic>
      <p:sp>
        <p:nvSpPr>
          <p:cNvPr id="286" name="Google Shape;286;g13ac5e90503_4_66"/>
          <p:cNvSpPr txBox="1"/>
          <p:nvPr>
            <p:ph idx="2" type="body"/>
          </p:nvPr>
        </p:nvSpPr>
        <p:spPr>
          <a:xfrm>
            <a:off x="4648200" y="1600200"/>
            <a:ext cx="4038600" cy="4526100"/>
          </a:xfrm>
          <a:prstGeom prst="rect">
            <a:avLst/>
          </a:prstGeom>
        </p:spPr>
        <p:txBody>
          <a:bodyPr anchorCtr="0" anchor="t" bIns="0" lIns="0" spcFirstLastPara="1" rIns="0" wrap="square" tIns="0">
            <a:normAutofit/>
          </a:bodyPr>
          <a:lstStyle/>
          <a:p>
            <a:pPr indent="-355600" lvl="0" marL="457200" rtl="0" algn="l">
              <a:spcBef>
                <a:spcPts val="400"/>
              </a:spcBef>
              <a:spcAft>
                <a:spcPts val="0"/>
              </a:spcAft>
              <a:buSzPts val="2000"/>
              <a:buChar char="•"/>
            </a:pPr>
            <a:r>
              <a:rPr lang="en-US"/>
              <a:t>Why do you think they are split into four </a:t>
            </a:r>
            <a:r>
              <a:rPr lang="en-US"/>
              <a:t>groups</a:t>
            </a:r>
            <a:r>
              <a:rPr lang="en-US"/>
              <a:t> this way?</a:t>
            </a:r>
            <a:endParaRPr/>
          </a:p>
          <a:p>
            <a:pPr indent="0" lvl="0" marL="457200" rtl="0" algn="l">
              <a:spcBef>
                <a:spcPts val="400"/>
              </a:spcBef>
              <a:spcAft>
                <a:spcPts val="0"/>
              </a:spcAft>
              <a:buNone/>
            </a:pPr>
            <a:r>
              <a:t/>
            </a:r>
            <a:endParaRPr/>
          </a:p>
          <a:p>
            <a:pPr indent="-355600" lvl="0" marL="457200" rtl="0" algn="l">
              <a:spcBef>
                <a:spcPts val="400"/>
              </a:spcBef>
              <a:spcAft>
                <a:spcPts val="0"/>
              </a:spcAft>
              <a:buSzPts val="2000"/>
              <a:buChar char="•"/>
            </a:pPr>
            <a:r>
              <a:rPr lang="en-US"/>
              <a:t>E.g. what have “A” letters got in common?</a:t>
            </a:r>
            <a:endParaRPr/>
          </a:p>
          <a:p>
            <a:pPr indent="0" lvl="0" marL="457200" rtl="0" algn="l">
              <a:spcBef>
                <a:spcPts val="400"/>
              </a:spcBef>
              <a:spcAft>
                <a:spcPts val="0"/>
              </a:spcAft>
              <a:buNone/>
            </a:pPr>
            <a:r>
              <a:t/>
            </a:r>
            <a:endParaRPr/>
          </a:p>
          <a:p>
            <a:pPr indent="-355600" lvl="0" marL="457200" rtl="0" algn="l">
              <a:spcBef>
                <a:spcPts val="400"/>
              </a:spcBef>
              <a:spcAft>
                <a:spcPts val="0"/>
              </a:spcAft>
              <a:buSzPts val="2000"/>
              <a:buChar char="•"/>
            </a:pPr>
            <a:r>
              <a:t/>
            </a:r>
            <a:endParaRPr/>
          </a:p>
          <a:p>
            <a:pPr indent="0" lvl="0" marL="0" rtl="0" algn="l">
              <a:spcBef>
                <a:spcPts val="400"/>
              </a:spcBef>
              <a:spcAft>
                <a:spcPts val="0"/>
              </a:spcAft>
              <a:buNone/>
            </a:pPr>
            <a:r>
              <a:t/>
            </a:r>
            <a:endParaRPr/>
          </a:p>
          <a:p>
            <a:pPr indent="-355600" lvl="0" marL="457200" rtl="0" algn="l">
              <a:spcBef>
                <a:spcPts val="400"/>
              </a:spcBef>
              <a:spcAft>
                <a:spcPts val="0"/>
              </a:spcAft>
              <a:buSzPts val="2000"/>
              <a:buChar char="•"/>
            </a:pPr>
            <a:r>
              <a:rPr lang="en-US"/>
              <a:t>What is the direction of writing?</a:t>
            </a:r>
            <a:endParaRPr/>
          </a:p>
          <a:p>
            <a:pPr indent="0" lvl="0" marL="457200" rtl="0" algn="l">
              <a:spcBef>
                <a:spcPts val="400"/>
              </a:spcBef>
              <a:spcAft>
                <a:spcPts val="0"/>
              </a:spcAft>
              <a:buNone/>
            </a:pPr>
            <a:r>
              <a:t/>
            </a:r>
            <a:endParaRPr/>
          </a:p>
          <a:p>
            <a:pPr indent="-355600" lvl="0" marL="457200" rtl="0" algn="l">
              <a:spcBef>
                <a:spcPts val="400"/>
              </a:spcBef>
              <a:spcAft>
                <a:spcPts val="0"/>
              </a:spcAft>
              <a:buSzPts val="2000"/>
              <a:buChar char="•"/>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g13ac5e90503_4_118"/>
          <p:cNvSpPr txBox="1"/>
          <p:nvPr>
            <p:ph idx="1" type="body"/>
          </p:nvPr>
        </p:nvSpPr>
        <p:spPr>
          <a:xfrm>
            <a:off x="457200" y="1600200"/>
            <a:ext cx="4038600" cy="4526100"/>
          </a:xfrm>
          <a:prstGeom prst="rect">
            <a:avLst/>
          </a:prstGeom>
        </p:spPr>
        <p:txBody>
          <a:bodyPr anchorCtr="0" anchor="t" bIns="0" lIns="0" spcFirstLastPara="1" rIns="0" wrap="square" tIns="0">
            <a:normAutofit/>
          </a:bodyPr>
          <a:lstStyle/>
          <a:p>
            <a:pPr indent="0" lvl="0" marL="0" rtl="0" algn="l">
              <a:spcBef>
                <a:spcPts val="400"/>
              </a:spcBef>
              <a:spcAft>
                <a:spcPts val="0"/>
              </a:spcAft>
              <a:buNone/>
            </a:pPr>
            <a:r>
              <a:t/>
            </a:r>
            <a:endParaRPr/>
          </a:p>
        </p:txBody>
      </p:sp>
      <p:sp>
        <p:nvSpPr>
          <p:cNvPr id="293" name="Google Shape;293;g13ac5e90503_4_118"/>
          <p:cNvSpPr txBox="1"/>
          <p:nvPr>
            <p:ph type="title"/>
          </p:nvPr>
        </p:nvSpPr>
        <p:spPr>
          <a:xfrm>
            <a:off x="457200" y="274638"/>
            <a:ext cx="8229600" cy="11430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lang="en-US"/>
              <a:t>The 4 aicme  (denoted by first letter B, H, M, A) </a:t>
            </a:r>
            <a:endParaRPr/>
          </a:p>
        </p:txBody>
      </p:sp>
      <p:sp>
        <p:nvSpPr>
          <p:cNvPr id="294" name="Google Shape;294;g13ac5e90503_4_118"/>
          <p:cNvSpPr txBox="1"/>
          <p:nvPr>
            <p:ph idx="12" type="sldNum"/>
          </p:nvPr>
        </p:nvSpPr>
        <p:spPr>
          <a:xfrm>
            <a:off x="6631200" y="6282210"/>
            <a:ext cx="20574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295" name="Google Shape;295;g13ac5e90503_4_118"/>
          <p:cNvPicPr preferRelativeResize="0"/>
          <p:nvPr/>
        </p:nvPicPr>
        <p:blipFill>
          <a:blip r:embed="rId3">
            <a:alphaModFix/>
          </a:blip>
          <a:stretch>
            <a:fillRect/>
          </a:stretch>
        </p:blipFill>
        <p:spPr>
          <a:xfrm>
            <a:off x="306975" y="1600200"/>
            <a:ext cx="4265026" cy="4490099"/>
          </a:xfrm>
          <a:prstGeom prst="rect">
            <a:avLst/>
          </a:prstGeom>
          <a:noFill/>
          <a:ln>
            <a:noFill/>
          </a:ln>
        </p:spPr>
      </p:pic>
      <p:sp>
        <p:nvSpPr>
          <p:cNvPr id="296" name="Google Shape;296;g13ac5e90503_4_118"/>
          <p:cNvSpPr txBox="1"/>
          <p:nvPr>
            <p:ph idx="2" type="body"/>
          </p:nvPr>
        </p:nvSpPr>
        <p:spPr>
          <a:xfrm>
            <a:off x="4648200" y="1600200"/>
            <a:ext cx="4265100" cy="4526100"/>
          </a:xfrm>
          <a:prstGeom prst="rect">
            <a:avLst/>
          </a:prstGeom>
        </p:spPr>
        <p:txBody>
          <a:bodyPr anchorCtr="0" anchor="t" bIns="0" lIns="0" spcFirstLastPara="1" rIns="0" wrap="square" tIns="0">
            <a:normAutofit/>
          </a:bodyPr>
          <a:lstStyle/>
          <a:p>
            <a:pPr indent="-355600" lvl="0" marL="457200" rtl="0" algn="l">
              <a:spcBef>
                <a:spcPts val="400"/>
              </a:spcBef>
              <a:spcAft>
                <a:spcPts val="0"/>
              </a:spcAft>
              <a:buSzPts val="2000"/>
              <a:buChar char="•"/>
            </a:pPr>
            <a:r>
              <a:rPr lang="en-US"/>
              <a:t>Why do you think they are split into four groups this way?</a:t>
            </a:r>
            <a:endParaRPr/>
          </a:p>
          <a:p>
            <a:pPr indent="0" lvl="0" marL="457200" rtl="0" algn="l">
              <a:spcBef>
                <a:spcPts val="400"/>
              </a:spcBef>
              <a:spcAft>
                <a:spcPts val="0"/>
              </a:spcAft>
              <a:buNone/>
            </a:pPr>
            <a:r>
              <a:t/>
            </a:r>
            <a:endParaRPr/>
          </a:p>
          <a:p>
            <a:pPr indent="-355600" lvl="0" marL="457200" rtl="0" algn="l">
              <a:spcBef>
                <a:spcPts val="400"/>
              </a:spcBef>
              <a:spcAft>
                <a:spcPts val="0"/>
              </a:spcAft>
              <a:buSzPts val="2000"/>
              <a:buChar char="•"/>
            </a:pPr>
            <a:r>
              <a:rPr lang="en-US"/>
              <a:t>What have “A” letters got in common?</a:t>
            </a:r>
            <a:endParaRPr/>
          </a:p>
          <a:p>
            <a:pPr indent="0" lvl="0" marL="457200" rtl="0" algn="l">
              <a:spcBef>
                <a:spcPts val="400"/>
              </a:spcBef>
              <a:spcAft>
                <a:spcPts val="0"/>
              </a:spcAft>
              <a:buNone/>
            </a:pPr>
            <a:r>
              <a:t/>
            </a:r>
            <a:endParaRPr/>
          </a:p>
          <a:p>
            <a:pPr indent="-355600" lvl="0" marL="457200" rtl="0" algn="l">
              <a:spcBef>
                <a:spcPts val="400"/>
              </a:spcBef>
              <a:spcAft>
                <a:spcPts val="0"/>
              </a:spcAft>
              <a:buClr>
                <a:srgbClr val="FF0000"/>
              </a:buClr>
              <a:buSzPts val="2000"/>
              <a:buFont typeface="Helvetica Neue"/>
              <a:buChar char="•"/>
            </a:pPr>
            <a:r>
              <a:rPr b="1" lang="en-US">
                <a:solidFill>
                  <a:srgbClr val="FF0000"/>
                </a:solidFill>
                <a:highlight>
                  <a:srgbClr val="FFFFFF"/>
                </a:highlight>
              </a:rPr>
              <a:t>The different groups correlate the direction of the strokes.</a:t>
            </a:r>
            <a:endParaRPr b="1">
              <a:solidFill>
                <a:srgbClr val="FF0000"/>
              </a:solidFill>
              <a:highlight>
                <a:srgbClr val="FFFFFF"/>
              </a:highlight>
            </a:endParaRPr>
          </a:p>
          <a:p>
            <a:pPr indent="-355600" lvl="0" marL="457200" rtl="0" algn="l">
              <a:spcBef>
                <a:spcPts val="0"/>
              </a:spcBef>
              <a:spcAft>
                <a:spcPts val="0"/>
              </a:spcAft>
              <a:buClr>
                <a:srgbClr val="FF0000"/>
              </a:buClr>
              <a:buSzPts val="2000"/>
              <a:buChar char="•"/>
            </a:pPr>
            <a:r>
              <a:rPr b="1" lang="en-US">
                <a:solidFill>
                  <a:srgbClr val="FF0000"/>
                </a:solidFill>
                <a:highlight>
                  <a:srgbClr val="FFFFFF"/>
                </a:highlight>
              </a:rPr>
              <a:t>A (notches) are all vowels</a:t>
            </a:r>
            <a:endParaRPr b="1">
              <a:solidFill>
                <a:srgbClr val="FF0000"/>
              </a:solidFill>
              <a:highlight>
                <a:srgbClr val="FFFFFF"/>
              </a:highlight>
            </a:endParaRPr>
          </a:p>
          <a:p>
            <a:pPr indent="0" lvl="0" marL="0" rtl="0" algn="l">
              <a:spcBef>
                <a:spcPts val="400"/>
              </a:spcBef>
              <a:spcAft>
                <a:spcPts val="0"/>
              </a:spcAft>
              <a:buNone/>
            </a:pPr>
            <a:r>
              <a:t/>
            </a:r>
            <a:endParaRPr/>
          </a:p>
          <a:p>
            <a:pPr indent="-355600" lvl="0" marL="457200" rtl="0" algn="l">
              <a:spcBef>
                <a:spcPts val="400"/>
              </a:spcBef>
              <a:spcAft>
                <a:spcPts val="0"/>
              </a:spcAft>
              <a:buSzPts val="2000"/>
              <a:buChar char="•"/>
            </a:pPr>
            <a:r>
              <a:rPr lang="en-US"/>
              <a:t>What is the direction of writing?</a:t>
            </a:r>
            <a:endParaRPr/>
          </a:p>
          <a:p>
            <a:pPr indent="0" lvl="0" marL="457200" rtl="0" algn="l">
              <a:spcBef>
                <a:spcPts val="400"/>
              </a:spcBef>
              <a:spcAft>
                <a:spcPts val="0"/>
              </a:spcAft>
              <a:buNone/>
            </a:pPr>
            <a:r>
              <a:t/>
            </a:r>
            <a:endParaRPr/>
          </a:p>
          <a:p>
            <a:pPr indent="-355600" lvl="0" marL="457200" rtl="0" algn="l">
              <a:spcBef>
                <a:spcPts val="400"/>
              </a:spcBef>
              <a:spcAft>
                <a:spcPts val="0"/>
              </a:spcAft>
              <a:buClr>
                <a:srgbClr val="FF0000"/>
              </a:buClr>
              <a:buSzPts val="2000"/>
              <a:buChar char="•"/>
            </a:pPr>
            <a:r>
              <a:rPr b="1" lang="en-US">
                <a:solidFill>
                  <a:srgbClr val="FF0000"/>
                </a:solidFill>
              </a:rPr>
              <a:t>Bottom to top</a:t>
            </a:r>
            <a:endParaRPr b="1">
              <a:solidFill>
                <a:srgbClr val="FF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g13ac5e90503_4_129"/>
          <p:cNvSpPr txBox="1"/>
          <p:nvPr>
            <p:ph type="title"/>
          </p:nvPr>
        </p:nvSpPr>
        <p:spPr>
          <a:xfrm>
            <a:off x="457200" y="274638"/>
            <a:ext cx="8229600" cy="1143000"/>
          </a:xfrm>
          <a:prstGeom prst="rect">
            <a:avLst/>
          </a:prstGeom>
        </p:spPr>
        <p:txBody>
          <a:bodyPr anchorCtr="0" anchor="ctr" bIns="0" lIns="0" spcFirstLastPara="1" rIns="0" wrap="square" tIns="0">
            <a:noAutofit/>
          </a:bodyPr>
          <a:lstStyle/>
          <a:p>
            <a:pPr indent="0" lvl="0" marL="0" rtl="0" algn="l">
              <a:lnSpc>
                <a:spcPct val="115000"/>
              </a:lnSpc>
              <a:spcBef>
                <a:spcPts val="0"/>
              </a:spcBef>
              <a:spcAft>
                <a:spcPts val="2400"/>
              </a:spcAft>
              <a:buClr>
                <a:schemeClr val="dk1"/>
              </a:buClr>
              <a:buSzPts val="1100"/>
              <a:buFont typeface="Arial"/>
              <a:buNone/>
            </a:pPr>
            <a:r>
              <a:rPr lang="en-US">
                <a:solidFill>
                  <a:schemeClr val="dk2"/>
                </a:solidFill>
              </a:rPr>
              <a:t>The Forfeda</a:t>
            </a:r>
            <a:endParaRPr>
              <a:solidFill>
                <a:schemeClr val="dk2"/>
              </a:solidFill>
            </a:endParaRPr>
          </a:p>
        </p:txBody>
      </p:sp>
      <p:sp>
        <p:nvSpPr>
          <p:cNvPr id="303" name="Google Shape;303;g13ac5e90503_4_129"/>
          <p:cNvSpPr txBox="1"/>
          <p:nvPr>
            <p:ph idx="1" type="body"/>
          </p:nvPr>
        </p:nvSpPr>
        <p:spPr>
          <a:xfrm>
            <a:off x="457200" y="1600200"/>
            <a:ext cx="4038600" cy="4526100"/>
          </a:xfrm>
          <a:prstGeom prst="rect">
            <a:avLst/>
          </a:prstGeom>
        </p:spPr>
        <p:txBody>
          <a:bodyPr anchorCtr="0" anchor="t" bIns="0" lIns="0" spcFirstLastPara="1" rIns="0" wrap="square" tIns="0">
            <a:normAutofit/>
          </a:bodyPr>
          <a:lstStyle/>
          <a:p>
            <a:pPr indent="-355600" lvl="0" marL="457200" rtl="0" algn="l">
              <a:lnSpc>
                <a:spcPct val="115000"/>
              </a:lnSpc>
              <a:spcBef>
                <a:spcPts val="0"/>
              </a:spcBef>
              <a:spcAft>
                <a:spcPts val="0"/>
              </a:spcAft>
              <a:buClr>
                <a:schemeClr val="dk1"/>
              </a:buClr>
              <a:buSzPts val="2000"/>
              <a:buFont typeface="Helvetica Neue"/>
              <a:buChar char="•"/>
            </a:pPr>
            <a:r>
              <a:rPr lang="en-US"/>
              <a:t>Five additional letters called </a:t>
            </a:r>
            <a:r>
              <a:rPr i="1" lang="en-US"/>
              <a:t>forfeda </a:t>
            </a:r>
            <a:r>
              <a:rPr lang="en-US"/>
              <a:t>were introduced mainly in the manuscript tradition several centuries after the </a:t>
            </a:r>
            <a:r>
              <a:rPr lang="en-US">
                <a:highlight>
                  <a:srgbClr val="FFFFFF"/>
                </a:highlight>
              </a:rPr>
              <a:t>epigraphic peak (writing in/on stone)</a:t>
            </a:r>
            <a:r>
              <a:rPr lang="en-US"/>
              <a:t> of ogham usage. </a:t>
            </a:r>
            <a:endParaRPr/>
          </a:p>
          <a:p>
            <a:pPr indent="-355600" lvl="0" marL="457200" rtl="0" algn="l">
              <a:lnSpc>
                <a:spcPct val="115000"/>
              </a:lnSpc>
              <a:spcBef>
                <a:spcPts val="0"/>
              </a:spcBef>
              <a:spcAft>
                <a:spcPts val="0"/>
              </a:spcAft>
              <a:buClr>
                <a:schemeClr val="dk1"/>
              </a:buClr>
              <a:buSzPts val="2000"/>
              <a:buFont typeface="Helvetica Neue"/>
              <a:buChar char="•"/>
            </a:pPr>
            <a:r>
              <a:rPr lang="en-US"/>
              <a:t>They appear to have represented sounds felt to be missing from the original alphabet</a:t>
            </a:r>
            <a:endParaRPr/>
          </a:p>
        </p:txBody>
      </p:sp>
      <p:sp>
        <p:nvSpPr>
          <p:cNvPr id="304" name="Google Shape;304;g13ac5e90503_4_129"/>
          <p:cNvSpPr txBox="1"/>
          <p:nvPr>
            <p:ph idx="12" type="sldNum"/>
          </p:nvPr>
        </p:nvSpPr>
        <p:spPr>
          <a:xfrm>
            <a:off x="6631200" y="6282210"/>
            <a:ext cx="20574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305" name="Google Shape;305;g13ac5e90503_4_129"/>
          <p:cNvSpPr txBox="1"/>
          <p:nvPr>
            <p:ph idx="2" type="body"/>
          </p:nvPr>
        </p:nvSpPr>
        <p:spPr>
          <a:xfrm>
            <a:off x="4495800" y="1586875"/>
            <a:ext cx="4038600" cy="4526100"/>
          </a:xfrm>
          <a:prstGeom prst="rect">
            <a:avLst/>
          </a:prstGeom>
        </p:spPr>
        <p:txBody>
          <a:bodyPr anchorCtr="0" anchor="t" bIns="0" lIns="0" spcFirstLastPara="1" rIns="0" wrap="square" tIns="0">
            <a:normAutofit/>
          </a:bodyPr>
          <a:lstStyle/>
          <a:p>
            <a:pPr indent="0" lvl="0" marL="0" rtl="0" algn="l">
              <a:spcBef>
                <a:spcPts val="400"/>
              </a:spcBef>
              <a:spcAft>
                <a:spcPts val="0"/>
              </a:spcAft>
              <a:buNone/>
            </a:pPr>
            <a:r>
              <a:t/>
            </a:r>
            <a:endParaRPr/>
          </a:p>
        </p:txBody>
      </p:sp>
      <p:pic>
        <p:nvPicPr>
          <p:cNvPr id="306" name="Google Shape;306;g13ac5e90503_4_129"/>
          <p:cNvPicPr preferRelativeResize="0"/>
          <p:nvPr/>
        </p:nvPicPr>
        <p:blipFill>
          <a:blip r:embed="rId3">
            <a:alphaModFix/>
          </a:blip>
          <a:stretch>
            <a:fillRect/>
          </a:stretch>
        </p:blipFill>
        <p:spPr>
          <a:xfrm>
            <a:off x="4495800" y="1936000"/>
            <a:ext cx="4192800" cy="3497993"/>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g13ac5e90503_4_141"/>
          <p:cNvSpPr txBox="1"/>
          <p:nvPr>
            <p:ph type="title"/>
          </p:nvPr>
        </p:nvSpPr>
        <p:spPr>
          <a:xfrm>
            <a:off x="457200" y="274638"/>
            <a:ext cx="8229600" cy="1143000"/>
          </a:xfrm>
          <a:prstGeom prst="rect">
            <a:avLst/>
          </a:prstGeom>
        </p:spPr>
        <p:txBody>
          <a:bodyPr anchorCtr="0" anchor="ctr" bIns="0" lIns="0" spcFirstLastPara="1" rIns="0" wrap="square" tIns="0">
            <a:noAutofit/>
          </a:bodyPr>
          <a:lstStyle/>
          <a:p>
            <a:pPr indent="0" lvl="0" marL="0" rtl="0" algn="l">
              <a:lnSpc>
                <a:spcPct val="115000"/>
              </a:lnSpc>
              <a:spcBef>
                <a:spcPts val="0"/>
              </a:spcBef>
              <a:spcAft>
                <a:spcPts val="0"/>
              </a:spcAft>
              <a:buNone/>
            </a:pPr>
            <a:r>
              <a:rPr b="1" lang="en-US">
                <a:solidFill>
                  <a:schemeClr val="dk2"/>
                </a:solidFill>
              </a:rPr>
              <a:t>There is no j, w or y in the Ogham alphabet</a:t>
            </a:r>
            <a:endParaRPr sz="4900">
              <a:solidFill>
                <a:schemeClr val="dk2"/>
              </a:solidFill>
            </a:endParaRPr>
          </a:p>
        </p:txBody>
      </p:sp>
      <p:sp>
        <p:nvSpPr>
          <p:cNvPr id="313" name="Google Shape;313;g13ac5e90503_4_141"/>
          <p:cNvSpPr txBox="1"/>
          <p:nvPr>
            <p:ph idx="1" type="body"/>
          </p:nvPr>
        </p:nvSpPr>
        <p:spPr>
          <a:xfrm>
            <a:off x="457200" y="1600200"/>
            <a:ext cx="4038600" cy="4526100"/>
          </a:xfrm>
          <a:prstGeom prst="rect">
            <a:avLst/>
          </a:prstGeom>
        </p:spPr>
        <p:txBody>
          <a:bodyPr anchorCtr="0" anchor="t" bIns="0" lIns="0" spcFirstLastPara="1" rIns="0" wrap="square" tIns="0">
            <a:normAutofit/>
          </a:bodyPr>
          <a:lstStyle/>
          <a:p>
            <a:pPr indent="-355600" lvl="0" marL="457200" rtl="0" algn="l">
              <a:lnSpc>
                <a:spcPct val="115000"/>
              </a:lnSpc>
              <a:spcBef>
                <a:spcPts val="0"/>
              </a:spcBef>
              <a:spcAft>
                <a:spcPts val="0"/>
              </a:spcAft>
              <a:buSzPts val="2000"/>
              <a:buFont typeface="Helvetica Neue"/>
              <a:buChar char="•"/>
            </a:pPr>
            <a:r>
              <a:rPr lang="en-US">
                <a:solidFill>
                  <a:srgbClr val="333333"/>
                </a:solidFill>
              </a:rPr>
              <a:t>Five additional letters called </a:t>
            </a:r>
            <a:r>
              <a:rPr i="1" lang="en-US">
                <a:solidFill>
                  <a:srgbClr val="333333"/>
                </a:solidFill>
              </a:rPr>
              <a:t>forfeda </a:t>
            </a:r>
            <a:r>
              <a:rPr lang="en-US">
                <a:solidFill>
                  <a:srgbClr val="333333"/>
                </a:solidFill>
              </a:rPr>
              <a:t>were introduced mainly in the manuscript tradition several centuries after the peak of ogham usage. </a:t>
            </a:r>
            <a:endParaRPr>
              <a:solidFill>
                <a:srgbClr val="333333"/>
              </a:solidFill>
            </a:endParaRPr>
          </a:p>
          <a:p>
            <a:pPr indent="-355600" lvl="0" marL="457200" rtl="0" algn="l">
              <a:lnSpc>
                <a:spcPct val="115000"/>
              </a:lnSpc>
              <a:spcBef>
                <a:spcPts val="0"/>
              </a:spcBef>
              <a:spcAft>
                <a:spcPts val="0"/>
              </a:spcAft>
              <a:buSzPts val="2000"/>
              <a:buFont typeface="Helvetica Neue"/>
              <a:buChar char="•"/>
            </a:pPr>
            <a:r>
              <a:rPr lang="en-US">
                <a:solidFill>
                  <a:srgbClr val="333333"/>
                </a:solidFill>
              </a:rPr>
              <a:t>They appear to have represented sounds felt to be missing from the original alphabet</a:t>
            </a:r>
            <a:endParaRPr/>
          </a:p>
        </p:txBody>
      </p:sp>
      <p:sp>
        <p:nvSpPr>
          <p:cNvPr id="314" name="Google Shape;314;g13ac5e90503_4_141"/>
          <p:cNvSpPr txBox="1"/>
          <p:nvPr>
            <p:ph idx="12" type="sldNum"/>
          </p:nvPr>
        </p:nvSpPr>
        <p:spPr>
          <a:xfrm>
            <a:off x="6631200" y="6282210"/>
            <a:ext cx="20574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15" name="Google Shape;315;g13ac5e90503_4_141"/>
          <p:cNvSpPr txBox="1"/>
          <p:nvPr>
            <p:ph idx="2" type="body"/>
          </p:nvPr>
        </p:nvSpPr>
        <p:spPr>
          <a:xfrm>
            <a:off x="4495800" y="1586875"/>
            <a:ext cx="4038600" cy="4526100"/>
          </a:xfrm>
          <a:prstGeom prst="rect">
            <a:avLst/>
          </a:prstGeom>
        </p:spPr>
        <p:txBody>
          <a:bodyPr anchorCtr="0" anchor="t" bIns="0" lIns="0" spcFirstLastPara="1" rIns="0" wrap="square" tIns="0">
            <a:normAutofit/>
          </a:bodyPr>
          <a:lstStyle/>
          <a:p>
            <a:pPr indent="0" lvl="0" marL="0" rtl="0" algn="l">
              <a:spcBef>
                <a:spcPts val="400"/>
              </a:spcBef>
              <a:spcAft>
                <a:spcPts val="0"/>
              </a:spcAft>
              <a:buNone/>
            </a:pPr>
            <a:r>
              <a:t/>
            </a:r>
            <a:endParaRPr/>
          </a:p>
        </p:txBody>
      </p:sp>
      <p:pic>
        <p:nvPicPr>
          <p:cNvPr id="316" name="Google Shape;316;g13ac5e90503_4_141"/>
          <p:cNvPicPr preferRelativeResize="0"/>
          <p:nvPr/>
        </p:nvPicPr>
        <p:blipFill>
          <a:blip r:embed="rId3">
            <a:alphaModFix/>
          </a:blip>
          <a:stretch>
            <a:fillRect/>
          </a:stretch>
        </p:blipFill>
        <p:spPr>
          <a:xfrm>
            <a:off x="4495800" y="1936000"/>
            <a:ext cx="4192800" cy="3497993"/>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g13ac5e90503_4_25"/>
          <p:cNvSpPr txBox="1"/>
          <p:nvPr>
            <p:ph idx="1" type="body"/>
          </p:nvPr>
        </p:nvSpPr>
        <p:spPr>
          <a:xfrm>
            <a:off x="457200" y="1600200"/>
            <a:ext cx="8229600" cy="4526100"/>
          </a:xfrm>
          <a:prstGeom prst="rect">
            <a:avLst/>
          </a:prstGeom>
        </p:spPr>
        <p:txBody>
          <a:bodyPr anchorCtr="0" anchor="t" bIns="0" lIns="0" spcFirstLastPara="1" rIns="0" wrap="square" tIns="0">
            <a:normAutofit/>
          </a:bodyPr>
          <a:lstStyle/>
          <a:p>
            <a:pPr indent="0" lvl="0" marL="0" rtl="0" algn="l">
              <a:spcBef>
                <a:spcPts val="400"/>
              </a:spcBef>
              <a:spcAft>
                <a:spcPts val="0"/>
              </a:spcAft>
              <a:buNone/>
            </a:pPr>
            <a:r>
              <a:t/>
            </a:r>
            <a:endParaRPr/>
          </a:p>
        </p:txBody>
      </p:sp>
      <p:sp>
        <p:nvSpPr>
          <p:cNvPr id="323" name="Google Shape;323;g13ac5e90503_4_25"/>
          <p:cNvSpPr txBox="1"/>
          <p:nvPr>
            <p:ph type="title"/>
          </p:nvPr>
        </p:nvSpPr>
        <p:spPr>
          <a:xfrm>
            <a:off x="457200" y="274638"/>
            <a:ext cx="8229600" cy="11430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lang="en-US"/>
              <a:t>Digitising of Ogham Stones</a:t>
            </a:r>
            <a:endParaRPr/>
          </a:p>
        </p:txBody>
      </p:sp>
      <p:sp>
        <p:nvSpPr>
          <p:cNvPr id="324" name="Google Shape;324;g13ac5e90503_4_25"/>
          <p:cNvSpPr txBox="1"/>
          <p:nvPr>
            <p:ph idx="12" type="sldNum"/>
          </p:nvPr>
        </p:nvSpPr>
        <p:spPr>
          <a:xfrm>
            <a:off x="6631200" y="6282210"/>
            <a:ext cx="20574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descr="Dating from the 5th Century, Ogham Stones feature a sequence of carved notches and lines, which represent the earliest form of the Irish language. &#10;&#10;Using government funding, the Dublin Institute of Advanced Studies has begun a free Ogham web database, cataloguing 3d images of the stones for future reference. &#10;&#10;Keep up to date with all the latest Irish and international news and current affairs with http://www.rte.ie/newsnow&#10;&#10;Follow us on twitter @rtenewsnow and on Facebook http://www.facebook.com/RTENewsNow" id="325" name="Google Shape;325;g13ac5e90503_4_25" title="Ogham Stones Digitised">
            <a:hlinkClick r:id="rId3"/>
          </p:cNvPr>
          <p:cNvPicPr preferRelativeResize="0"/>
          <p:nvPr/>
        </p:nvPicPr>
        <p:blipFill>
          <a:blip r:embed="rId4">
            <a:alphaModFix/>
          </a:blip>
          <a:stretch>
            <a:fillRect/>
          </a:stretch>
        </p:blipFill>
        <p:spPr>
          <a:xfrm>
            <a:off x="2286000" y="171450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5"/>
                                        </p:tgtEl>
                                        <p:attrNameLst>
                                          <p:attrName>style.visibility</p:attrName>
                                        </p:attrNameLst>
                                      </p:cBhvr>
                                      <p:to>
                                        <p:strVal val="visible"/>
                                      </p:to>
                                    </p:set>
                                    <p:animEffect filter="fade" transition="in">
                                      <p:cBhvr>
                                        <p:cTn dur="1000"/>
                                        <p:tgtEl>
                                          <p:spTgt spid="3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g13ab3cd88cd_0_27"/>
          <p:cNvSpPr txBox="1"/>
          <p:nvPr>
            <p:ph type="title"/>
          </p:nvPr>
        </p:nvSpPr>
        <p:spPr>
          <a:xfrm>
            <a:off x="457200" y="274638"/>
            <a:ext cx="8229600" cy="11430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lang="en-US">
                <a:solidFill>
                  <a:schemeClr val="dk2"/>
                </a:solidFill>
              </a:rPr>
              <a:t>Exercise 5.2 </a:t>
            </a:r>
            <a:r>
              <a:rPr lang="en-US"/>
              <a:t>Ogham translation</a:t>
            </a:r>
            <a:endParaRPr/>
          </a:p>
        </p:txBody>
      </p:sp>
      <p:sp>
        <p:nvSpPr>
          <p:cNvPr id="332" name="Google Shape;332;g13ab3cd88cd_0_27"/>
          <p:cNvSpPr txBox="1"/>
          <p:nvPr>
            <p:ph idx="1" type="body"/>
          </p:nvPr>
        </p:nvSpPr>
        <p:spPr>
          <a:xfrm>
            <a:off x="457200" y="1600200"/>
            <a:ext cx="8229600" cy="4526100"/>
          </a:xfrm>
          <a:prstGeom prst="rect">
            <a:avLst/>
          </a:prstGeom>
        </p:spPr>
        <p:txBody>
          <a:bodyPr anchorCtr="0" anchor="t" bIns="0" lIns="0" spcFirstLastPara="1" rIns="0" wrap="square" tIns="0">
            <a:normAutofit/>
          </a:bodyPr>
          <a:lstStyle/>
          <a:p>
            <a:pPr indent="-355600" lvl="0" marL="457200" rtl="0" algn="l">
              <a:spcBef>
                <a:spcPts val="400"/>
              </a:spcBef>
              <a:spcAft>
                <a:spcPts val="0"/>
              </a:spcAft>
              <a:buSzPts val="2000"/>
              <a:buChar char="•"/>
            </a:pPr>
            <a:r>
              <a:rPr lang="en-US"/>
              <a:t>Give the students Worksheet 5.2 Ogham to work on the Ogham transliterations</a:t>
            </a:r>
            <a:endParaRPr/>
          </a:p>
        </p:txBody>
      </p:sp>
      <p:sp>
        <p:nvSpPr>
          <p:cNvPr id="333" name="Google Shape;333;g13ab3cd88cd_0_27"/>
          <p:cNvSpPr txBox="1"/>
          <p:nvPr>
            <p:ph idx="12" type="sldNum"/>
          </p:nvPr>
        </p:nvSpPr>
        <p:spPr>
          <a:xfrm>
            <a:off x="6631200" y="6282210"/>
            <a:ext cx="20574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g13a8bea0b16_0_151"/>
          <p:cNvSpPr txBox="1"/>
          <p:nvPr>
            <p:ph idx="1" type="body"/>
          </p:nvPr>
        </p:nvSpPr>
        <p:spPr>
          <a:xfrm>
            <a:off x="457200" y="1600200"/>
            <a:ext cx="8229600" cy="4526100"/>
          </a:xfrm>
          <a:prstGeom prst="rect">
            <a:avLst/>
          </a:prstGeom>
        </p:spPr>
        <p:txBody>
          <a:bodyPr anchorCtr="0" anchor="t" bIns="0" lIns="0" spcFirstLastPara="1" rIns="0" wrap="square" tIns="0">
            <a:normAutofit/>
          </a:bodyPr>
          <a:lstStyle/>
          <a:p>
            <a:pPr indent="-177800" lvl="0" marL="228600" rtl="0" algn="l">
              <a:lnSpc>
                <a:spcPct val="90000"/>
              </a:lnSpc>
              <a:spcBef>
                <a:spcPts val="0"/>
              </a:spcBef>
              <a:spcAft>
                <a:spcPts val="0"/>
              </a:spcAft>
              <a:buClr>
                <a:schemeClr val="dk2"/>
              </a:buClr>
              <a:buSzPts val="2000"/>
              <a:buFont typeface="Helvetica Neue"/>
              <a:buChar char="•"/>
            </a:pPr>
            <a:r>
              <a:rPr lang="en-US"/>
              <a:t>A writing system (also called a script) is a system of symbols used to represent language.</a:t>
            </a:r>
            <a:endParaRPr/>
          </a:p>
          <a:p>
            <a:pPr indent="0" lvl="0" marL="228600" rtl="0" algn="l">
              <a:lnSpc>
                <a:spcPct val="90000"/>
              </a:lnSpc>
              <a:spcBef>
                <a:spcPts val="0"/>
              </a:spcBef>
              <a:spcAft>
                <a:spcPts val="0"/>
              </a:spcAft>
              <a:buNone/>
            </a:pPr>
            <a:r>
              <a:t/>
            </a:r>
            <a:endParaRPr/>
          </a:p>
          <a:p>
            <a:pPr indent="-177800" lvl="0" marL="228600" rtl="0" algn="l">
              <a:lnSpc>
                <a:spcPct val="90000"/>
              </a:lnSpc>
              <a:spcBef>
                <a:spcPts val="1000"/>
              </a:spcBef>
              <a:spcAft>
                <a:spcPts val="0"/>
              </a:spcAft>
              <a:buClr>
                <a:schemeClr val="dk2"/>
              </a:buClr>
              <a:buSzPts val="2000"/>
              <a:buFont typeface="Helvetica Neue"/>
              <a:buChar char="•"/>
            </a:pPr>
            <a:r>
              <a:rPr lang="en-US"/>
              <a:t>There are different kinds of writing systems, with symbols that represent different things. </a:t>
            </a:r>
            <a:endParaRPr/>
          </a:p>
          <a:p>
            <a:pPr indent="-50800" lvl="0" marL="228600" rtl="0" algn="l">
              <a:lnSpc>
                <a:spcPct val="90000"/>
              </a:lnSpc>
              <a:spcBef>
                <a:spcPts val="1000"/>
              </a:spcBef>
              <a:spcAft>
                <a:spcPts val="0"/>
              </a:spcAft>
              <a:buClr>
                <a:schemeClr val="dk1"/>
              </a:buClr>
              <a:buSzPts val="2800"/>
              <a:buFont typeface="Arial"/>
              <a:buNone/>
            </a:pPr>
            <a:r>
              <a:t/>
            </a:r>
            <a:endParaRPr/>
          </a:p>
          <a:p>
            <a:pPr indent="-177800" lvl="0" marL="228600" rtl="0" algn="l">
              <a:lnSpc>
                <a:spcPct val="90000"/>
              </a:lnSpc>
              <a:spcBef>
                <a:spcPts val="1000"/>
              </a:spcBef>
              <a:spcAft>
                <a:spcPts val="0"/>
              </a:spcAft>
              <a:buClr>
                <a:schemeClr val="dk2"/>
              </a:buClr>
              <a:buSzPts val="2000"/>
              <a:buFont typeface="Helvetica Neue"/>
              <a:buChar char="•"/>
            </a:pPr>
            <a:r>
              <a:rPr lang="en-US"/>
              <a:t>For example, English uses an alphabet (the Latin alphabet):</a:t>
            </a:r>
            <a:endParaRPr/>
          </a:p>
        </p:txBody>
      </p:sp>
      <p:sp>
        <p:nvSpPr>
          <p:cNvPr id="98" name="Google Shape;98;g13a8bea0b16_0_151"/>
          <p:cNvSpPr txBox="1"/>
          <p:nvPr>
            <p:ph type="title"/>
          </p:nvPr>
        </p:nvSpPr>
        <p:spPr>
          <a:xfrm>
            <a:off x="457200" y="274638"/>
            <a:ext cx="8229600" cy="11430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lang="en-US"/>
              <a:t>What is a writing system?</a:t>
            </a:r>
            <a:endParaRPr/>
          </a:p>
        </p:txBody>
      </p:sp>
      <p:sp>
        <p:nvSpPr>
          <p:cNvPr id="99" name="Google Shape;99;g13a8bea0b16_0_151"/>
          <p:cNvSpPr txBox="1"/>
          <p:nvPr>
            <p:ph idx="12" type="sldNum"/>
          </p:nvPr>
        </p:nvSpPr>
        <p:spPr>
          <a:xfrm>
            <a:off x="6631200" y="6282210"/>
            <a:ext cx="20574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100" name="Google Shape;100;g13a8bea0b16_0_151"/>
          <p:cNvPicPr preferRelativeResize="0"/>
          <p:nvPr/>
        </p:nvPicPr>
        <p:blipFill>
          <a:blip r:embed="rId3">
            <a:alphaModFix/>
          </a:blip>
          <a:stretch>
            <a:fillRect/>
          </a:stretch>
        </p:blipFill>
        <p:spPr>
          <a:xfrm>
            <a:off x="5223475" y="4348499"/>
            <a:ext cx="2590500" cy="14325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g13ac5e90503_4_5"/>
          <p:cNvSpPr txBox="1"/>
          <p:nvPr>
            <p:ph type="title"/>
          </p:nvPr>
        </p:nvSpPr>
        <p:spPr>
          <a:xfrm>
            <a:off x="626400" y="1890000"/>
            <a:ext cx="3760200" cy="2880000"/>
          </a:xfrm>
          <a:prstGeom prst="rect">
            <a:avLst/>
          </a:prstGeom>
          <a:noFill/>
          <a:ln>
            <a:noFill/>
          </a:ln>
        </p:spPr>
        <p:txBody>
          <a:bodyPr anchorCtr="0" anchor="ctr" bIns="0" lIns="0" spcFirstLastPara="1" rIns="0" wrap="square" tIns="0">
            <a:normAutofit/>
          </a:bodyPr>
          <a:lstStyle/>
          <a:p>
            <a:pPr indent="0" lvl="0" marL="0" rtl="0" algn="l">
              <a:spcBef>
                <a:spcPts val="0"/>
              </a:spcBef>
              <a:spcAft>
                <a:spcPts val="0"/>
              </a:spcAft>
              <a:buClr>
                <a:schemeClr val="lt1"/>
              </a:buClr>
              <a:buSzPts val="3000"/>
              <a:buFont typeface="Helvetica Neue"/>
              <a:buNone/>
            </a:pPr>
            <a:r>
              <a:rPr lang="en-US"/>
              <a:t>Task 5.3 Old Norse Runic Writing System</a:t>
            </a:r>
            <a:endParaRPr/>
          </a:p>
        </p:txBody>
      </p:sp>
      <p:sp>
        <p:nvSpPr>
          <p:cNvPr id="339" name="Google Shape;339;g13ac5e90503_4_5"/>
          <p:cNvSpPr txBox="1"/>
          <p:nvPr>
            <p:ph idx="12" type="sldNum"/>
          </p:nvPr>
        </p:nvSpPr>
        <p:spPr>
          <a:xfrm>
            <a:off x="6631200" y="6282210"/>
            <a:ext cx="2057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g13ac5e90503_4_10"/>
          <p:cNvSpPr txBox="1"/>
          <p:nvPr>
            <p:ph type="title"/>
          </p:nvPr>
        </p:nvSpPr>
        <p:spPr>
          <a:xfrm>
            <a:off x="457200" y="274638"/>
            <a:ext cx="8229600" cy="11430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lang="en-US">
                <a:solidFill>
                  <a:schemeClr val="dk2"/>
                </a:solidFill>
              </a:rPr>
              <a:t>Exercise 5.3 </a:t>
            </a:r>
            <a:r>
              <a:rPr lang="en-US"/>
              <a:t>AILO Puzzle on Old Norse</a:t>
            </a:r>
            <a:endParaRPr/>
          </a:p>
        </p:txBody>
      </p:sp>
      <p:sp>
        <p:nvSpPr>
          <p:cNvPr id="346" name="Google Shape;346;g13ac5e90503_4_10"/>
          <p:cNvSpPr txBox="1"/>
          <p:nvPr>
            <p:ph idx="1" type="body"/>
          </p:nvPr>
        </p:nvSpPr>
        <p:spPr>
          <a:xfrm>
            <a:off x="457200" y="1600200"/>
            <a:ext cx="8229600" cy="4526100"/>
          </a:xfrm>
          <a:prstGeom prst="rect">
            <a:avLst/>
          </a:prstGeom>
        </p:spPr>
        <p:txBody>
          <a:bodyPr anchorCtr="0" anchor="t" bIns="0" lIns="0" spcFirstLastPara="1" rIns="0" wrap="square" tIns="0">
            <a:normAutofit/>
          </a:bodyPr>
          <a:lstStyle/>
          <a:p>
            <a:pPr indent="-355600" lvl="0" marL="457200" rtl="0" algn="l">
              <a:spcBef>
                <a:spcPts val="400"/>
              </a:spcBef>
              <a:spcAft>
                <a:spcPts val="0"/>
              </a:spcAft>
              <a:buSzPts val="2000"/>
              <a:buFont typeface="Helvetica Neue"/>
              <a:buChar char="•"/>
            </a:pPr>
            <a:r>
              <a:rPr lang="en-US"/>
              <a:t>Give the students </a:t>
            </a:r>
            <a:r>
              <a:rPr lang="en-US"/>
              <a:t>AILO </a:t>
            </a:r>
            <a:r>
              <a:rPr lang="en-US" u="sng">
                <a:solidFill>
                  <a:schemeClr val="hlink"/>
                </a:solidFill>
                <a:hlinkClick r:id="rId3"/>
              </a:rPr>
              <a:t>Elder Futhark Runes Puzzle and Solution</a:t>
            </a:r>
            <a:endParaRPr>
              <a:solidFill>
                <a:srgbClr val="000000"/>
              </a:solidFill>
              <a:highlight>
                <a:srgbClr val="FFFFFF"/>
              </a:highlight>
            </a:endParaRPr>
          </a:p>
          <a:p>
            <a:pPr indent="0" lvl="0" marL="457200" rtl="0" algn="l">
              <a:spcBef>
                <a:spcPts val="400"/>
              </a:spcBef>
              <a:spcAft>
                <a:spcPts val="0"/>
              </a:spcAft>
              <a:buNone/>
            </a:pPr>
            <a:r>
              <a:t/>
            </a:r>
            <a:endParaRPr>
              <a:solidFill>
                <a:srgbClr val="000000"/>
              </a:solidFill>
              <a:highlight>
                <a:srgbClr val="FFFFFF"/>
              </a:highlight>
            </a:endParaRPr>
          </a:p>
          <a:p>
            <a:pPr indent="-355600" lvl="0" marL="457200" rtl="0" algn="l">
              <a:spcBef>
                <a:spcPts val="400"/>
              </a:spcBef>
              <a:spcAft>
                <a:spcPts val="0"/>
              </a:spcAft>
              <a:buSzPts val="2000"/>
              <a:buFont typeface="Helvetica Neue"/>
              <a:buChar char="•"/>
            </a:pPr>
            <a:r>
              <a:rPr lang="en-US">
                <a:solidFill>
                  <a:srgbClr val="000000"/>
                </a:solidFill>
                <a:highlight>
                  <a:srgbClr val="FFFFFF"/>
                </a:highlight>
              </a:rPr>
              <a:t>Your task is to match Old Norse God names to the Elder Futhark Runic Alphabet.</a:t>
            </a:r>
            <a:endParaRPr>
              <a:solidFill>
                <a:srgbClr val="000000"/>
              </a:solidFill>
            </a:endParaRPr>
          </a:p>
          <a:p>
            <a:pPr indent="0" lvl="0" marL="0" rtl="0" algn="l">
              <a:spcBef>
                <a:spcPts val="400"/>
              </a:spcBef>
              <a:spcAft>
                <a:spcPts val="0"/>
              </a:spcAft>
              <a:buNone/>
            </a:pPr>
            <a:r>
              <a:t/>
            </a:r>
            <a:endParaRPr>
              <a:highlight>
                <a:srgbClr val="FFFFFF"/>
              </a:highlight>
            </a:endParaRPr>
          </a:p>
          <a:p>
            <a:pPr indent="-298450" lvl="0" marL="457200" rtl="0" algn="l">
              <a:spcBef>
                <a:spcPts val="400"/>
              </a:spcBef>
              <a:spcAft>
                <a:spcPts val="0"/>
              </a:spcAft>
              <a:buSzPts val="1100"/>
              <a:buFont typeface="Arial"/>
              <a:buChar char="•"/>
            </a:pPr>
            <a:r>
              <a:t/>
            </a:r>
            <a:endParaRPr sz="1100">
              <a:highlight>
                <a:srgbClr val="FFFFFF"/>
              </a:highlight>
              <a:latin typeface="Arial"/>
              <a:ea typeface="Arial"/>
              <a:cs typeface="Arial"/>
              <a:sym typeface="Arial"/>
            </a:endParaRPr>
          </a:p>
        </p:txBody>
      </p:sp>
      <p:sp>
        <p:nvSpPr>
          <p:cNvPr id="347" name="Google Shape;347;g13ac5e90503_4_10"/>
          <p:cNvSpPr txBox="1"/>
          <p:nvPr>
            <p:ph idx="12" type="sldNum"/>
          </p:nvPr>
        </p:nvSpPr>
        <p:spPr>
          <a:xfrm>
            <a:off x="6631200" y="6282210"/>
            <a:ext cx="20574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348" name="Google Shape;348;g13ac5e90503_4_10">
            <a:hlinkClick r:id="rId4"/>
          </p:cNvPr>
          <p:cNvPicPr preferRelativeResize="0"/>
          <p:nvPr/>
        </p:nvPicPr>
        <p:blipFill>
          <a:blip r:embed="rId5">
            <a:alphaModFix/>
          </a:blip>
          <a:stretch>
            <a:fillRect/>
          </a:stretch>
        </p:blipFill>
        <p:spPr>
          <a:xfrm>
            <a:off x="828675" y="3465525"/>
            <a:ext cx="7486650" cy="22764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g13b9b79944f_0_8"/>
          <p:cNvSpPr txBox="1"/>
          <p:nvPr>
            <p:ph idx="1" type="body"/>
          </p:nvPr>
        </p:nvSpPr>
        <p:spPr>
          <a:xfrm>
            <a:off x="457200" y="1600200"/>
            <a:ext cx="8229600" cy="4526100"/>
          </a:xfrm>
          <a:prstGeom prst="rect">
            <a:avLst/>
          </a:prstGeom>
        </p:spPr>
        <p:txBody>
          <a:bodyPr anchorCtr="0" anchor="t" bIns="0" lIns="0" spcFirstLastPara="1" rIns="0" wrap="square" tIns="0">
            <a:normAutofit/>
          </a:bodyPr>
          <a:lstStyle/>
          <a:p>
            <a:pPr indent="-355600" lvl="0" marL="457200" rtl="0" algn="l">
              <a:spcBef>
                <a:spcPts val="400"/>
              </a:spcBef>
              <a:spcAft>
                <a:spcPts val="0"/>
              </a:spcAft>
              <a:buSzPts val="2000"/>
              <a:buChar char="•"/>
            </a:pPr>
            <a:r>
              <a:rPr lang="en-US" u="sng">
                <a:solidFill>
                  <a:srgbClr val="1155CC"/>
                </a:solidFill>
                <a:highlight>
                  <a:srgbClr val="FFFFFF"/>
                </a:highlight>
                <a:hlinkClick r:id="rId3">
                  <a:extLst>
                    <a:ext uri="{A12FA001-AC4F-418D-AE19-62706E023703}">
                      <ahyp:hlinkClr val="tx"/>
                    </a:ext>
                  </a:extLst>
                </a:hlinkClick>
              </a:rPr>
              <a:t>https://ogham.celt.dias.ie/menu.php?lang=en</a:t>
            </a:r>
            <a:r>
              <a:rPr lang="en-US">
                <a:highlight>
                  <a:srgbClr val="FFFFFF"/>
                </a:highlight>
              </a:rPr>
              <a:t> </a:t>
            </a:r>
            <a:endParaRPr>
              <a:highlight>
                <a:srgbClr val="FFFFFF"/>
              </a:highlight>
            </a:endParaRPr>
          </a:p>
          <a:p>
            <a:pPr indent="0" lvl="0" marL="457200" rtl="0" algn="l">
              <a:spcBef>
                <a:spcPts val="400"/>
              </a:spcBef>
              <a:spcAft>
                <a:spcPts val="0"/>
              </a:spcAft>
              <a:buNone/>
            </a:pPr>
            <a:r>
              <a:t/>
            </a:r>
            <a:endParaRPr>
              <a:highlight>
                <a:srgbClr val="FFFFFF"/>
              </a:highlight>
            </a:endParaRPr>
          </a:p>
          <a:p>
            <a:pPr indent="-355600" lvl="0" marL="457200" rtl="0" algn="l">
              <a:spcBef>
                <a:spcPts val="400"/>
              </a:spcBef>
              <a:spcAft>
                <a:spcPts val="0"/>
              </a:spcAft>
              <a:buSzPts val="2000"/>
              <a:buChar char="•"/>
            </a:pPr>
            <a:r>
              <a:rPr lang="en-US" u="sng">
                <a:solidFill>
                  <a:srgbClr val="1155CC"/>
                </a:solidFill>
                <a:highlight>
                  <a:srgbClr val="FFFFFF"/>
                </a:highlight>
                <a:hlinkClick r:id="rId4">
                  <a:extLst>
                    <a:ext uri="{A12FA001-AC4F-418D-AE19-62706E023703}">
                      <ahyp:hlinkClr val="tx"/>
                    </a:ext>
                  </a:extLst>
                </a:hlinkClick>
              </a:rPr>
              <a:t>https://ogham.glasgow.ac.uk/</a:t>
            </a:r>
            <a:endParaRPr/>
          </a:p>
        </p:txBody>
      </p:sp>
      <p:sp>
        <p:nvSpPr>
          <p:cNvPr id="355" name="Google Shape;355;g13b9b79944f_0_8"/>
          <p:cNvSpPr txBox="1"/>
          <p:nvPr>
            <p:ph type="title"/>
          </p:nvPr>
        </p:nvSpPr>
        <p:spPr>
          <a:xfrm>
            <a:off x="457200" y="274638"/>
            <a:ext cx="8229600" cy="11430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lang="en-US"/>
              <a:t>Additional resources (Ogham)</a:t>
            </a:r>
            <a:endParaRPr/>
          </a:p>
        </p:txBody>
      </p:sp>
      <p:sp>
        <p:nvSpPr>
          <p:cNvPr id="356" name="Google Shape;356;g13b9b79944f_0_8"/>
          <p:cNvSpPr txBox="1"/>
          <p:nvPr>
            <p:ph idx="12" type="sldNum"/>
          </p:nvPr>
        </p:nvSpPr>
        <p:spPr>
          <a:xfrm>
            <a:off x="6631200" y="6282210"/>
            <a:ext cx="20574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23"/>
          <p:cNvSpPr txBox="1"/>
          <p:nvPr>
            <p:ph idx="12" type="sldNum"/>
          </p:nvPr>
        </p:nvSpPr>
        <p:spPr>
          <a:xfrm>
            <a:off x="7975600" y="6282210"/>
            <a:ext cx="711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g13a924ca694_0_0"/>
          <p:cNvSpPr txBox="1"/>
          <p:nvPr>
            <p:ph idx="1" type="body"/>
          </p:nvPr>
        </p:nvSpPr>
        <p:spPr>
          <a:xfrm>
            <a:off x="457200" y="1600200"/>
            <a:ext cx="8229600" cy="4526100"/>
          </a:xfrm>
          <a:prstGeom prst="rect">
            <a:avLst/>
          </a:prstGeom>
        </p:spPr>
        <p:txBody>
          <a:bodyPr anchorCtr="0" anchor="t" bIns="0" lIns="0" spcFirstLastPara="1" rIns="0" wrap="square" tIns="0">
            <a:normAutofit/>
          </a:bodyPr>
          <a:lstStyle/>
          <a:p>
            <a:pPr indent="-355600" lvl="0" marL="457200" rtl="0" algn="l">
              <a:spcBef>
                <a:spcPts val="400"/>
              </a:spcBef>
              <a:spcAft>
                <a:spcPts val="0"/>
              </a:spcAft>
              <a:buClr>
                <a:schemeClr val="dk2"/>
              </a:buClr>
              <a:buSzPts val="2000"/>
              <a:buChar char="•"/>
            </a:pPr>
            <a:r>
              <a:rPr lang="en-US"/>
              <a:t>Writing developed as a way of representing spoken language, not vice versa (as seen in Topic 2 Phonetics)</a:t>
            </a:r>
            <a:endParaRPr/>
          </a:p>
          <a:p>
            <a:pPr indent="0" lvl="0" marL="457200" rtl="0" algn="l">
              <a:spcBef>
                <a:spcPts val="400"/>
              </a:spcBef>
              <a:spcAft>
                <a:spcPts val="0"/>
              </a:spcAft>
              <a:buNone/>
            </a:pPr>
            <a:r>
              <a:t/>
            </a:r>
            <a:endParaRPr/>
          </a:p>
          <a:p>
            <a:pPr indent="-355600" lvl="0" marL="457200" rtl="0" algn="l">
              <a:spcBef>
                <a:spcPts val="400"/>
              </a:spcBef>
              <a:spcAft>
                <a:spcPts val="0"/>
              </a:spcAft>
              <a:buClr>
                <a:schemeClr val="dk2"/>
              </a:buClr>
              <a:buSzPts val="2000"/>
              <a:buChar char="•"/>
            </a:pPr>
            <a:r>
              <a:rPr lang="en-US"/>
              <a:t>So, if there is a discrepancy, you should question the spelling (Why is it </a:t>
            </a:r>
            <a:r>
              <a:rPr lang="en-US"/>
              <a:t>written</a:t>
            </a:r>
            <a:r>
              <a:rPr lang="en-US"/>
              <a:t> ‘gh’ when it is pronounced f?), not the pronunciation (Why is it </a:t>
            </a:r>
            <a:r>
              <a:rPr lang="en-US"/>
              <a:t>pronounced</a:t>
            </a:r>
            <a:r>
              <a:rPr lang="en-US"/>
              <a:t> f when it is written ‘gh’?)</a:t>
            </a:r>
            <a:endParaRPr/>
          </a:p>
          <a:p>
            <a:pPr indent="0" lvl="0" marL="457200" rtl="0" algn="l">
              <a:spcBef>
                <a:spcPts val="400"/>
              </a:spcBef>
              <a:spcAft>
                <a:spcPts val="0"/>
              </a:spcAft>
              <a:buNone/>
            </a:pPr>
            <a:r>
              <a:t/>
            </a:r>
            <a:endParaRPr/>
          </a:p>
          <a:p>
            <a:pPr indent="-355600" lvl="0" marL="457200" rtl="0" algn="l">
              <a:spcBef>
                <a:spcPts val="400"/>
              </a:spcBef>
              <a:spcAft>
                <a:spcPts val="0"/>
              </a:spcAft>
              <a:buClr>
                <a:schemeClr val="dk2"/>
              </a:buClr>
              <a:buSzPts val="2000"/>
              <a:buChar char="•"/>
            </a:pPr>
            <a:r>
              <a:rPr lang="en-US"/>
              <a:t>Most writing systems (even alphabetic ones) are not fully “phonetic”</a:t>
            </a:r>
            <a:endParaRPr/>
          </a:p>
          <a:p>
            <a:pPr indent="0" lvl="0" marL="457200" rtl="0" algn="l">
              <a:spcBef>
                <a:spcPts val="400"/>
              </a:spcBef>
              <a:spcAft>
                <a:spcPts val="0"/>
              </a:spcAft>
              <a:buNone/>
            </a:pPr>
            <a:r>
              <a:t/>
            </a:r>
            <a:endParaRPr/>
          </a:p>
          <a:p>
            <a:pPr indent="-330200" lvl="1" marL="914400" rtl="0" algn="l">
              <a:spcBef>
                <a:spcPts val="320"/>
              </a:spcBef>
              <a:spcAft>
                <a:spcPts val="0"/>
              </a:spcAft>
              <a:buClr>
                <a:schemeClr val="dk2"/>
              </a:buClr>
              <a:buSzPts val="1600"/>
              <a:buChar char="•"/>
            </a:pPr>
            <a:r>
              <a:rPr lang="en-US" sz="2000"/>
              <a:t>Letters can have different values</a:t>
            </a:r>
            <a:endParaRPr sz="2000"/>
          </a:p>
          <a:p>
            <a:pPr indent="0" lvl="0" marL="457200" rtl="0" algn="l">
              <a:spcBef>
                <a:spcPts val="400"/>
              </a:spcBef>
              <a:spcAft>
                <a:spcPts val="0"/>
              </a:spcAft>
              <a:buNone/>
            </a:pPr>
            <a:r>
              <a:t/>
            </a:r>
            <a:endParaRPr/>
          </a:p>
          <a:p>
            <a:pPr indent="-330200" lvl="1" marL="914400" rtl="0" algn="l">
              <a:spcBef>
                <a:spcPts val="320"/>
              </a:spcBef>
              <a:spcAft>
                <a:spcPts val="0"/>
              </a:spcAft>
              <a:buClr>
                <a:schemeClr val="dk2"/>
              </a:buClr>
              <a:buSzPts val="1600"/>
              <a:buChar char="•"/>
            </a:pPr>
            <a:r>
              <a:rPr lang="en-US" sz="2000"/>
              <a:t>The same sound can be written differently</a:t>
            </a:r>
            <a:endParaRPr sz="2000"/>
          </a:p>
        </p:txBody>
      </p:sp>
      <p:sp>
        <p:nvSpPr>
          <p:cNvPr id="107" name="Google Shape;107;g13a924ca694_0_0"/>
          <p:cNvSpPr txBox="1"/>
          <p:nvPr>
            <p:ph type="title"/>
          </p:nvPr>
        </p:nvSpPr>
        <p:spPr>
          <a:xfrm>
            <a:off x="457200" y="274638"/>
            <a:ext cx="8229600" cy="11430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lang="en-US"/>
              <a:t>About Writing</a:t>
            </a:r>
            <a:endParaRPr/>
          </a:p>
        </p:txBody>
      </p:sp>
      <p:sp>
        <p:nvSpPr>
          <p:cNvPr id="108" name="Google Shape;108;g13a924ca694_0_0"/>
          <p:cNvSpPr txBox="1"/>
          <p:nvPr>
            <p:ph idx="12" type="sldNum"/>
          </p:nvPr>
        </p:nvSpPr>
        <p:spPr>
          <a:xfrm>
            <a:off x="6631200" y="6282210"/>
            <a:ext cx="20574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g13ab3cd88cd_0_9"/>
          <p:cNvSpPr txBox="1"/>
          <p:nvPr>
            <p:ph idx="1" type="body"/>
          </p:nvPr>
        </p:nvSpPr>
        <p:spPr>
          <a:xfrm>
            <a:off x="457200" y="1600200"/>
            <a:ext cx="8229600" cy="4526100"/>
          </a:xfrm>
          <a:prstGeom prst="rect">
            <a:avLst/>
          </a:prstGeom>
        </p:spPr>
        <p:txBody>
          <a:bodyPr anchorCtr="0" anchor="t" bIns="0" lIns="0" spcFirstLastPara="1" rIns="0" wrap="square" tIns="0">
            <a:normAutofit/>
          </a:bodyPr>
          <a:lstStyle/>
          <a:p>
            <a:pPr indent="-355600" lvl="0" marL="457200" rtl="0" algn="l">
              <a:spcBef>
                <a:spcPts val="400"/>
              </a:spcBef>
              <a:spcAft>
                <a:spcPts val="0"/>
              </a:spcAft>
              <a:buSzPts val="2000"/>
              <a:buChar char="•"/>
            </a:pPr>
            <a:r>
              <a:rPr lang="en-US"/>
              <a:t>Watch the video: </a:t>
            </a:r>
            <a:r>
              <a:rPr lang="en-US" u="sng">
                <a:solidFill>
                  <a:schemeClr val="hlink"/>
                </a:solidFill>
                <a:hlinkClick r:id="rId3"/>
              </a:rPr>
              <a:t>https://www.youtube.com/watch?v=j7nM3YOwu00</a:t>
            </a:r>
            <a:endParaRPr/>
          </a:p>
          <a:p>
            <a:pPr indent="0" lvl="0" marL="0" rtl="0" algn="l">
              <a:spcBef>
                <a:spcPts val="400"/>
              </a:spcBef>
              <a:spcAft>
                <a:spcPts val="0"/>
              </a:spcAft>
              <a:buNone/>
            </a:pPr>
            <a:r>
              <a:t/>
            </a:r>
            <a:endParaRPr/>
          </a:p>
          <a:p>
            <a:pPr indent="0" lvl="0" marL="0" rtl="0" algn="l">
              <a:spcBef>
                <a:spcPts val="400"/>
              </a:spcBef>
              <a:spcAft>
                <a:spcPts val="0"/>
              </a:spcAft>
              <a:buNone/>
            </a:pPr>
            <a:r>
              <a:t/>
            </a:r>
            <a:endParaRPr/>
          </a:p>
        </p:txBody>
      </p:sp>
      <p:sp>
        <p:nvSpPr>
          <p:cNvPr id="115" name="Google Shape;115;g13ab3cd88cd_0_9"/>
          <p:cNvSpPr txBox="1"/>
          <p:nvPr>
            <p:ph type="title"/>
          </p:nvPr>
        </p:nvSpPr>
        <p:spPr>
          <a:xfrm>
            <a:off x="457200" y="274638"/>
            <a:ext cx="8229600" cy="11430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lang="en-US"/>
              <a:t>History of Writing </a:t>
            </a:r>
            <a:endParaRPr/>
          </a:p>
        </p:txBody>
      </p:sp>
      <p:sp>
        <p:nvSpPr>
          <p:cNvPr id="116" name="Google Shape;116;g13ab3cd88cd_0_9"/>
          <p:cNvSpPr txBox="1"/>
          <p:nvPr>
            <p:ph idx="12" type="sldNum"/>
          </p:nvPr>
        </p:nvSpPr>
        <p:spPr>
          <a:xfrm>
            <a:off x="6631200" y="6282210"/>
            <a:ext cx="20574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descr="We use it so much that it's easy to think that writing has always been around. But like most things it had to be invented. Watch this Young explorers video from the British Museum for a brief history of writing." id="117" name="Google Shape;117;g13ab3cd88cd_0_9" title="Young explorers: a brief history of writing">
            <a:hlinkClick r:id="rId4"/>
          </p:cNvPr>
          <p:cNvPicPr preferRelativeResize="0"/>
          <p:nvPr/>
        </p:nvPicPr>
        <p:blipFill>
          <a:blip r:embed="rId5">
            <a:alphaModFix/>
          </a:blip>
          <a:stretch>
            <a:fillRect/>
          </a:stretch>
        </p:blipFill>
        <p:spPr>
          <a:xfrm>
            <a:off x="2508925" y="2475025"/>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1000"/>
                                        <p:tgtEl>
                                          <p:spTgt spid="1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g13a8bea0b16_0_172"/>
          <p:cNvSpPr txBox="1"/>
          <p:nvPr>
            <p:ph idx="1" type="body"/>
          </p:nvPr>
        </p:nvSpPr>
        <p:spPr>
          <a:xfrm>
            <a:off x="457200" y="1600200"/>
            <a:ext cx="8229600" cy="4526100"/>
          </a:xfrm>
          <a:prstGeom prst="rect">
            <a:avLst/>
          </a:prstGeom>
        </p:spPr>
        <p:txBody>
          <a:bodyPr anchorCtr="0" anchor="t" bIns="0" lIns="0" spcFirstLastPara="1" rIns="0" wrap="square" tIns="0">
            <a:normAutofit/>
          </a:bodyPr>
          <a:lstStyle/>
          <a:p>
            <a:pPr indent="0" lvl="0" marL="0" rtl="0" algn="l">
              <a:spcBef>
                <a:spcPts val="400"/>
              </a:spcBef>
              <a:spcAft>
                <a:spcPts val="0"/>
              </a:spcAft>
              <a:buNone/>
            </a:pPr>
            <a:r>
              <a:t/>
            </a:r>
            <a:endParaRPr/>
          </a:p>
        </p:txBody>
      </p:sp>
      <p:sp>
        <p:nvSpPr>
          <p:cNvPr id="124" name="Google Shape;124;g13a8bea0b16_0_172"/>
          <p:cNvSpPr txBox="1"/>
          <p:nvPr>
            <p:ph type="title"/>
          </p:nvPr>
        </p:nvSpPr>
        <p:spPr>
          <a:xfrm>
            <a:off x="457200" y="274638"/>
            <a:ext cx="8229600" cy="11430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t/>
            </a:r>
            <a:endParaRPr/>
          </a:p>
        </p:txBody>
      </p:sp>
      <p:sp>
        <p:nvSpPr>
          <p:cNvPr id="125" name="Google Shape;125;g13a8bea0b16_0_172"/>
          <p:cNvSpPr txBox="1"/>
          <p:nvPr>
            <p:ph idx="12" type="sldNum"/>
          </p:nvPr>
        </p:nvSpPr>
        <p:spPr>
          <a:xfrm>
            <a:off x="6631200" y="6282210"/>
            <a:ext cx="20574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126" name="Google Shape;126;g13a8bea0b16_0_172"/>
          <p:cNvPicPr preferRelativeResize="0"/>
          <p:nvPr/>
        </p:nvPicPr>
        <p:blipFill>
          <a:blip r:embed="rId3">
            <a:alphaModFix/>
          </a:blip>
          <a:stretch>
            <a:fillRect/>
          </a:stretch>
        </p:blipFill>
        <p:spPr>
          <a:xfrm>
            <a:off x="960850" y="274650"/>
            <a:ext cx="6884777" cy="60746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g13a8bea0b16_0_158"/>
          <p:cNvSpPr txBox="1"/>
          <p:nvPr>
            <p:ph idx="1" type="body"/>
          </p:nvPr>
        </p:nvSpPr>
        <p:spPr>
          <a:xfrm>
            <a:off x="457200" y="1600200"/>
            <a:ext cx="8229600" cy="4526100"/>
          </a:xfrm>
          <a:prstGeom prst="rect">
            <a:avLst/>
          </a:prstGeom>
        </p:spPr>
        <p:txBody>
          <a:bodyPr anchorCtr="0" anchor="t" bIns="0" lIns="0" spcFirstLastPara="1" rIns="0" wrap="square" tIns="0">
            <a:normAutofit/>
          </a:bodyPr>
          <a:lstStyle/>
          <a:p>
            <a:pPr indent="0" lvl="0" marL="0" rtl="0" algn="l">
              <a:lnSpc>
                <a:spcPct val="90000"/>
              </a:lnSpc>
              <a:spcBef>
                <a:spcPts val="0"/>
              </a:spcBef>
              <a:spcAft>
                <a:spcPts val="0"/>
              </a:spcAft>
              <a:buNone/>
            </a:pPr>
            <a:r>
              <a:t/>
            </a:r>
            <a:endParaRPr/>
          </a:p>
          <a:p>
            <a:pPr indent="-355600" lvl="0" marL="457200" rtl="0" algn="l">
              <a:lnSpc>
                <a:spcPct val="90000"/>
              </a:lnSpc>
              <a:spcBef>
                <a:spcPts val="0"/>
              </a:spcBef>
              <a:spcAft>
                <a:spcPts val="0"/>
              </a:spcAft>
              <a:buClr>
                <a:schemeClr val="dk2"/>
              </a:buClr>
              <a:buSzPts val="2000"/>
              <a:buFont typeface="Helvetica Neue"/>
              <a:buChar char="•"/>
            </a:pPr>
            <a:r>
              <a:rPr lang="en-US"/>
              <a:t>Elements are pictures, combined in graphically-interpretable patterns (e.g. temporal sequence or spatial relationship)</a:t>
            </a:r>
            <a:endParaRPr/>
          </a:p>
          <a:p>
            <a:pPr indent="-355600" lvl="0" marL="457200" rtl="0" algn="l">
              <a:lnSpc>
                <a:spcPct val="90000"/>
              </a:lnSpc>
              <a:spcBef>
                <a:spcPts val="480"/>
              </a:spcBef>
              <a:spcAft>
                <a:spcPts val="0"/>
              </a:spcAft>
              <a:buClr>
                <a:schemeClr val="dk1"/>
              </a:buClr>
              <a:buSzPts val="2000"/>
              <a:buFont typeface="Helvetica Neue"/>
              <a:buChar char="•"/>
            </a:pPr>
            <a:r>
              <a:rPr lang="en-US"/>
              <a:t>Each picture is</a:t>
            </a:r>
            <a:r>
              <a:rPr lang="en-US"/>
              <a:t> am idea /object that tell </a:t>
            </a:r>
            <a:r>
              <a:rPr lang="en-US"/>
              <a:t>a story e.g. emojis</a:t>
            </a:r>
            <a:endParaRPr/>
          </a:p>
          <a:p>
            <a:pPr indent="0" lvl="0" marL="457200" rtl="0" algn="l">
              <a:lnSpc>
                <a:spcPct val="90000"/>
              </a:lnSpc>
              <a:spcBef>
                <a:spcPts val="1000"/>
              </a:spcBef>
              <a:spcAft>
                <a:spcPts val="0"/>
              </a:spcAft>
              <a:buNone/>
            </a:pPr>
            <a:r>
              <a:t/>
            </a:r>
            <a:endParaRPr/>
          </a:p>
        </p:txBody>
      </p:sp>
      <p:sp>
        <p:nvSpPr>
          <p:cNvPr id="133" name="Google Shape;133;g13a8bea0b16_0_158"/>
          <p:cNvSpPr txBox="1"/>
          <p:nvPr>
            <p:ph type="title"/>
          </p:nvPr>
        </p:nvSpPr>
        <p:spPr>
          <a:xfrm>
            <a:off x="457200" y="274638"/>
            <a:ext cx="8229600" cy="11430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lang="en-US"/>
              <a:t>Types of writing system: </a:t>
            </a:r>
            <a:r>
              <a:rPr lang="en-US">
                <a:extLst>
                  <a:ext uri="http://customooxmlschemas.google.com/">
                    <go:slidesCustomData xmlns:go="http://customooxmlschemas.google.com/" textRoundtripDataId="0"/>
                  </a:ext>
                </a:extLst>
              </a:rPr>
              <a:t>Pictographic </a:t>
            </a:r>
            <a:endParaRPr/>
          </a:p>
        </p:txBody>
      </p:sp>
      <p:sp>
        <p:nvSpPr>
          <p:cNvPr id="134" name="Google Shape;134;g13a8bea0b16_0_158"/>
          <p:cNvSpPr txBox="1"/>
          <p:nvPr>
            <p:ph idx="12" type="sldNum"/>
          </p:nvPr>
        </p:nvSpPr>
        <p:spPr>
          <a:xfrm>
            <a:off x="6631200" y="6282210"/>
            <a:ext cx="20574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135" name="Google Shape;135;g13a8bea0b16_0_158"/>
          <p:cNvPicPr preferRelativeResize="0"/>
          <p:nvPr/>
        </p:nvPicPr>
        <p:blipFill>
          <a:blip r:embed="rId3">
            <a:alphaModFix/>
          </a:blip>
          <a:stretch>
            <a:fillRect/>
          </a:stretch>
        </p:blipFill>
        <p:spPr>
          <a:xfrm>
            <a:off x="762000" y="3210900"/>
            <a:ext cx="7620000" cy="2562225"/>
          </a:xfrm>
          <a:prstGeom prst="rect">
            <a:avLst/>
          </a:prstGeom>
          <a:noFill/>
          <a:ln>
            <a:noFill/>
          </a:ln>
        </p:spPr>
      </p:pic>
      <p:pic>
        <p:nvPicPr>
          <p:cNvPr id="136" name="Google Shape;136;g13a8bea0b16_0_158"/>
          <p:cNvPicPr preferRelativeResize="0"/>
          <p:nvPr/>
        </p:nvPicPr>
        <p:blipFill>
          <a:blip r:embed="rId4">
            <a:alphaModFix/>
          </a:blip>
          <a:stretch>
            <a:fillRect/>
          </a:stretch>
        </p:blipFill>
        <p:spPr>
          <a:xfrm>
            <a:off x="7573600" y="2353175"/>
            <a:ext cx="702225" cy="7022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g13a8bea0b16_0_438"/>
          <p:cNvSpPr txBox="1"/>
          <p:nvPr>
            <p:ph idx="1" type="body"/>
          </p:nvPr>
        </p:nvSpPr>
        <p:spPr>
          <a:xfrm>
            <a:off x="457200" y="1600200"/>
            <a:ext cx="8229600" cy="4526100"/>
          </a:xfrm>
          <a:prstGeom prst="rect">
            <a:avLst/>
          </a:prstGeom>
        </p:spPr>
        <p:txBody>
          <a:bodyPr anchorCtr="0" anchor="t" bIns="0" lIns="0" spcFirstLastPara="1" rIns="0" wrap="square" tIns="0">
            <a:normAutofit/>
          </a:bodyPr>
          <a:lstStyle/>
          <a:p>
            <a:pPr indent="-355600" lvl="0" marL="457200" rtl="0" algn="l">
              <a:lnSpc>
                <a:spcPct val="90000"/>
              </a:lnSpc>
              <a:spcBef>
                <a:spcPts val="1000"/>
              </a:spcBef>
              <a:spcAft>
                <a:spcPts val="0"/>
              </a:spcAft>
              <a:buClr>
                <a:schemeClr val="dk2"/>
              </a:buClr>
              <a:buSzPts val="2000"/>
              <a:buFont typeface="Helvetica Neue"/>
              <a:buChar char="•"/>
            </a:pPr>
            <a:r>
              <a:rPr lang="en-US" sz="2000"/>
              <a:t>Elements denote ideas, combined in a logical fashion</a:t>
            </a:r>
            <a:endParaRPr sz="2000"/>
          </a:p>
          <a:p>
            <a:pPr indent="0" lvl="0" marL="457200" rtl="0" algn="l">
              <a:lnSpc>
                <a:spcPct val="90000"/>
              </a:lnSpc>
              <a:spcBef>
                <a:spcPts val="1000"/>
              </a:spcBef>
              <a:spcAft>
                <a:spcPts val="0"/>
              </a:spcAft>
              <a:buNone/>
            </a:pPr>
            <a:r>
              <a:t/>
            </a:r>
            <a:endParaRPr/>
          </a:p>
          <a:p>
            <a:pPr indent="-355600" lvl="0" marL="457200" rtl="0" algn="l">
              <a:lnSpc>
                <a:spcPct val="90000"/>
              </a:lnSpc>
              <a:spcBef>
                <a:spcPts val="1000"/>
              </a:spcBef>
              <a:spcAft>
                <a:spcPts val="0"/>
              </a:spcAft>
              <a:buClr>
                <a:schemeClr val="dk2"/>
              </a:buClr>
              <a:buSzPts val="2000"/>
              <a:buFont typeface="Helvetica Neue"/>
              <a:buChar char="•"/>
            </a:pPr>
            <a:r>
              <a:rPr lang="en-US" sz="2000"/>
              <a:t>Example: </a:t>
            </a:r>
            <a:r>
              <a:rPr b="1" lang="en-US" sz="2000"/>
              <a:t>Blissymbols</a:t>
            </a:r>
            <a:endParaRPr b="1" sz="2000"/>
          </a:p>
          <a:p>
            <a:pPr indent="0" lvl="0" marL="742950" rtl="0" algn="l">
              <a:lnSpc>
                <a:spcPct val="90000"/>
              </a:lnSpc>
              <a:spcBef>
                <a:spcPts val="480"/>
              </a:spcBef>
              <a:spcAft>
                <a:spcPts val="0"/>
              </a:spcAft>
              <a:buNone/>
            </a:pPr>
            <a:r>
              <a:rPr lang="en-US"/>
              <a:t>‘I want to go to the cinema’</a:t>
            </a:r>
            <a:endParaRPr/>
          </a:p>
          <a:p>
            <a:pPr indent="0" lvl="0" marL="742950" rtl="0" algn="l">
              <a:lnSpc>
                <a:spcPct val="90000"/>
              </a:lnSpc>
              <a:spcBef>
                <a:spcPts val="480"/>
              </a:spcBef>
              <a:spcAft>
                <a:spcPts val="0"/>
              </a:spcAft>
              <a:buNone/>
            </a:pPr>
            <a:r>
              <a:t/>
            </a:r>
            <a:endParaRPr/>
          </a:p>
          <a:p>
            <a:pPr indent="0" lvl="0" marL="742950" rtl="0" algn="l">
              <a:lnSpc>
                <a:spcPct val="90000"/>
              </a:lnSpc>
              <a:spcBef>
                <a:spcPts val="480"/>
              </a:spcBef>
              <a:spcAft>
                <a:spcPts val="0"/>
              </a:spcAft>
              <a:buNone/>
            </a:pPr>
            <a:r>
              <a:t/>
            </a:r>
            <a:endParaRPr/>
          </a:p>
          <a:p>
            <a:pPr indent="0" lvl="0" marL="457200" rtl="0" algn="l">
              <a:spcBef>
                <a:spcPts val="400"/>
              </a:spcBef>
              <a:spcAft>
                <a:spcPts val="0"/>
              </a:spcAft>
              <a:buNone/>
            </a:pPr>
            <a:r>
              <a:t/>
            </a:r>
            <a:endParaRPr/>
          </a:p>
        </p:txBody>
      </p:sp>
      <p:sp>
        <p:nvSpPr>
          <p:cNvPr id="143" name="Google Shape;143;g13a8bea0b16_0_438"/>
          <p:cNvSpPr txBox="1"/>
          <p:nvPr>
            <p:ph type="title"/>
          </p:nvPr>
        </p:nvSpPr>
        <p:spPr>
          <a:xfrm>
            <a:off x="457200" y="274638"/>
            <a:ext cx="8229600" cy="1143000"/>
          </a:xfrm>
          <a:prstGeom prst="rect">
            <a:avLst/>
          </a:prstGeom>
        </p:spPr>
        <p:txBody>
          <a:bodyPr anchorCtr="0" anchor="ctr" bIns="0" lIns="0" spcFirstLastPara="1" rIns="0" wrap="square" tIns="0">
            <a:normAutofit/>
          </a:bodyPr>
          <a:lstStyle/>
          <a:p>
            <a:pPr indent="0" lvl="0" marL="0" rtl="0" algn="l">
              <a:spcBef>
                <a:spcPts val="0"/>
              </a:spcBef>
              <a:spcAft>
                <a:spcPts val="0"/>
              </a:spcAft>
              <a:buClr>
                <a:schemeClr val="dk1"/>
              </a:buClr>
              <a:buSzPts val="1100"/>
              <a:buFont typeface="Arial"/>
              <a:buNone/>
            </a:pPr>
            <a:r>
              <a:rPr lang="en-US">
                <a:solidFill>
                  <a:schemeClr val="dk2"/>
                </a:solidFill>
              </a:rPr>
              <a:t>Types of writing system: Ideographic</a:t>
            </a:r>
            <a:endParaRPr/>
          </a:p>
        </p:txBody>
      </p:sp>
      <p:sp>
        <p:nvSpPr>
          <p:cNvPr id="144" name="Google Shape;144;g13a8bea0b16_0_438"/>
          <p:cNvSpPr txBox="1"/>
          <p:nvPr>
            <p:ph idx="12" type="sldNum"/>
          </p:nvPr>
        </p:nvSpPr>
        <p:spPr>
          <a:xfrm>
            <a:off x="6631200" y="6282210"/>
            <a:ext cx="20574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145" name="Google Shape;145;g13a8bea0b16_0_438"/>
          <p:cNvPicPr preferRelativeResize="0"/>
          <p:nvPr/>
        </p:nvPicPr>
        <p:blipFill>
          <a:blip r:embed="rId3">
            <a:alphaModFix/>
          </a:blip>
          <a:stretch>
            <a:fillRect/>
          </a:stretch>
        </p:blipFill>
        <p:spPr>
          <a:xfrm>
            <a:off x="1842900" y="3578504"/>
            <a:ext cx="4852325" cy="9780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g1202ea32751_0_1"/>
          <p:cNvSpPr txBox="1"/>
          <p:nvPr>
            <p:ph idx="1" type="body"/>
          </p:nvPr>
        </p:nvSpPr>
        <p:spPr>
          <a:xfrm>
            <a:off x="457200" y="1600200"/>
            <a:ext cx="8229600" cy="4526100"/>
          </a:xfrm>
          <a:prstGeom prst="rect">
            <a:avLst/>
          </a:prstGeom>
        </p:spPr>
        <p:txBody>
          <a:bodyPr anchorCtr="0" anchor="t" bIns="0" lIns="0" spcFirstLastPara="1" rIns="0" wrap="square" tIns="0">
            <a:normAutofit/>
          </a:bodyPr>
          <a:lstStyle/>
          <a:p>
            <a:pPr indent="-355600" lvl="0" marL="457200" rtl="0" algn="l">
              <a:lnSpc>
                <a:spcPct val="90000"/>
              </a:lnSpc>
              <a:spcBef>
                <a:spcPts val="480"/>
              </a:spcBef>
              <a:spcAft>
                <a:spcPts val="0"/>
              </a:spcAft>
              <a:buSzPts val="2000"/>
              <a:buFont typeface="Helvetica Neue"/>
              <a:buChar char="•"/>
            </a:pPr>
            <a:r>
              <a:rPr lang="en-US"/>
              <a:t>Elements denote words or morphemes, combined morphosyntactically (both morphology and syntax)</a:t>
            </a:r>
            <a:endParaRPr/>
          </a:p>
          <a:p>
            <a:pPr indent="0" lvl="0" marL="457200" rtl="0" algn="l">
              <a:lnSpc>
                <a:spcPct val="90000"/>
              </a:lnSpc>
              <a:spcBef>
                <a:spcPts val="480"/>
              </a:spcBef>
              <a:spcAft>
                <a:spcPts val="0"/>
              </a:spcAft>
              <a:buNone/>
            </a:pPr>
            <a:r>
              <a:t/>
            </a:r>
            <a:endParaRPr/>
          </a:p>
          <a:p>
            <a:pPr indent="-355600" lvl="0" marL="457200" rtl="0" algn="l">
              <a:lnSpc>
                <a:spcPct val="90000"/>
              </a:lnSpc>
              <a:spcBef>
                <a:spcPts val="480"/>
              </a:spcBef>
              <a:spcAft>
                <a:spcPts val="0"/>
              </a:spcAft>
              <a:buSzPts val="2000"/>
              <a:buFont typeface="Helvetica Neue"/>
              <a:buChar char="•"/>
            </a:pPr>
            <a:r>
              <a:rPr lang="en-US">
                <a:highlight>
                  <a:schemeClr val="lt1"/>
                </a:highlight>
              </a:rPr>
              <a:t>Example: </a:t>
            </a:r>
            <a:r>
              <a:rPr b="1" lang="en-US">
                <a:highlight>
                  <a:schemeClr val="lt1"/>
                </a:highlight>
              </a:rPr>
              <a:t>Chinese</a:t>
            </a:r>
            <a:r>
              <a:rPr lang="en-US">
                <a:highlight>
                  <a:schemeClr val="lt1"/>
                </a:highlight>
              </a:rPr>
              <a:t> characters </a:t>
            </a:r>
            <a:endParaRPr>
              <a:highlight>
                <a:schemeClr val="lt1"/>
              </a:highlight>
            </a:endParaRPr>
          </a:p>
          <a:p>
            <a:pPr indent="0" lvl="0" marL="0" rtl="0" algn="l">
              <a:lnSpc>
                <a:spcPct val="90000"/>
              </a:lnSpc>
              <a:spcBef>
                <a:spcPts val="480"/>
              </a:spcBef>
              <a:spcAft>
                <a:spcPts val="0"/>
              </a:spcAft>
              <a:buNone/>
            </a:pPr>
            <a:r>
              <a:t/>
            </a:r>
            <a:endParaRPr/>
          </a:p>
          <a:p>
            <a:pPr indent="-355600" lvl="0" marL="457200" rtl="0" algn="l">
              <a:lnSpc>
                <a:spcPct val="90000"/>
              </a:lnSpc>
              <a:spcBef>
                <a:spcPts val="480"/>
              </a:spcBef>
              <a:spcAft>
                <a:spcPts val="0"/>
              </a:spcAft>
              <a:buSzPts val="2000"/>
              <a:buFont typeface="Helvetica Neue"/>
              <a:buChar char="•"/>
            </a:pPr>
            <a:r>
              <a:rPr lang="en-US"/>
              <a:t>Same script can be used for </a:t>
            </a:r>
            <a:endParaRPr/>
          </a:p>
          <a:p>
            <a:pPr indent="0" lvl="0" marL="457200" rtl="0" algn="l">
              <a:lnSpc>
                <a:spcPct val="90000"/>
              </a:lnSpc>
              <a:spcBef>
                <a:spcPts val="480"/>
              </a:spcBef>
              <a:spcAft>
                <a:spcPts val="0"/>
              </a:spcAft>
              <a:buNone/>
            </a:pPr>
            <a:r>
              <a:rPr lang="en-US"/>
              <a:t>different languages (since </a:t>
            </a:r>
            <a:endParaRPr/>
          </a:p>
          <a:p>
            <a:pPr indent="0" lvl="0" marL="457200" rtl="0" algn="l">
              <a:lnSpc>
                <a:spcPct val="90000"/>
              </a:lnSpc>
              <a:spcBef>
                <a:spcPts val="480"/>
              </a:spcBef>
              <a:spcAft>
                <a:spcPts val="0"/>
              </a:spcAft>
              <a:buNone/>
            </a:pPr>
            <a:r>
              <a:rPr lang="en-US"/>
              <a:t>characters do not necessarily </a:t>
            </a:r>
            <a:endParaRPr/>
          </a:p>
          <a:p>
            <a:pPr indent="0" lvl="0" marL="457200" rtl="0" algn="l">
              <a:lnSpc>
                <a:spcPct val="90000"/>
              </a:lnSpc>
              <a:spcBef>
                <a:spcPts val="480"/>
              </a:spcBef>
              <a:spcAft>
                <a:spcPts val="0"/>
              </a:spcAft>
              <a:buNone/>
            </a:pPr>
            <a:r>
              <a:rPr lang="en-US"/>
              <a:t>have a fixed pronunciation)</a:t>
            </a:r>
            <a:endParaRPr/>
          </a:p>
          <a:p>
            <a:pPr indent="0" lvl="0" marL="742950" rtl="0" algn="l">
              <a:lnSpc>
                <a:spcPct val="90000"/>
              </a:lnSpc>
              <a:spcBef>
                <a:spcPts val="480"/>
              </a:spcBef>
              <a:spcAft>
                <a:spcPts val="0"/>
              </a:spcAft>
              <a:buNone/>
            </a:pPr>
            <a:r>
              <a:t/>
            </a:r>
            <a:endParaRPr/>
          </a:p>
          <a:p>
            <a:pPr indent="0" lvl="0" marL="742950" rtl="0" algn="l">
              <a:lnSpc>
                <a:spcPct val="90000"/>
              </a:lnSpc>
              <a:spcBef>
                <a:spcPts val="480"/>
              </a:spcBef>
              <a:spcAft>
                <a:spcPts val="0"/>
              </a:spcAft>
              <a:buNone/>
            </a:pPr>
            <a:r>
              <a:t/>
            </a:r>
            <a:endParaRPr>
              <a:highlight>
                <a:srgbClr val="FFFF00"/>
              </a:highlight>
            </a:endParaRPr>
          </a:p>
          <a:p>
            <a:pPr indent="0" lvl="0" marL="457200" rtl="0" algn="l">
              <a:spcBef>
                <a:spcPts val="400"/>
              </a:spcBef>
              <a:spcAft>
                <a:spcPts val="0"/>
              </a:spcAft>
              <a:buNone/>
            </a:pPr>
            <a:r>
              <a:t/>
            </a:r>
            <a:endParaRPr>
              <a:highlight>
                <a:srgbClr val="FFFF00"/>
              </a:highlight>
            </a:endParaRPr>
          </a:p>
        </p:txBody>
      </p:sp>
      <p:sp>
        <p:nvSpPr>
          <p:cNvPr id="152" name="Google Shape;152;g1202ea32751_0_1"/>
          <p:cNvSpPr txBox="1"/>
          <p:nvPr>
            <p:ph type="title"/>
          </p:nvPr>
        </p:nvSpPr>
        <p:spPr>
          <a:xfrm>
            <a:off x="457200" y="274638"/>
            <a:ext cx="8229600" cy="11430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lang="en-US">
                <a:solidFill>
                  <a:schemeClr val="dk2"/>
                </a:solidFill>
              </a:rPr>
              <a:t>Types of writing system: Logographic</a:t>
            </a:r>
            <a:endParaRPr/>
          </a:p>
        </p:txBody>
      </p:sp>
      <p:sp>
        <p:nvSpPr>
          <p:cNvPr id="153" name="Google Shape;153;g1202ea32751_0_1"/>
          <p:cNvSpPr txBox="1"/>
          <p:nvPr>
            <p:ph idx="12" type="sldNum"/>
          </p:nvPr>
        </p:nvSpPr>
        <p:spPr>
          <a:xfrm>
            <a:off x="6631200" y="6282210"/>
            <a:ext cx="20574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154" name="Google Shape;154;g1202ea32751_0_1"/>
          <p:cNvPicPr preferRelativeResize="0"/>
          <p:nvPr/>
        </p:nvPicPr>
        <p:blipFill>
          <a:blip r:embed="rId3">
            <a:alphaModFix/>
          </a:blip>
          <a:stretch>
            <a:fillRect/>
          </a:stretch>
        </p:blipFill>
        <p:spPr>
          <a:xfrm>
            <a:off x="4453499" y="3364150"/>
            <a:ext cx="4448450" cy="17384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PPLI Brand Theme Colours_2021">
      <a:dk1>
        <a:srgbClr val="000000"/>
      </a:dk1>
      <a:lt1>
        <a:srgbClr val="FFFFFF"/>
      </a:lt1>
      <a:dk2>
        <a:srgbClr val="009CDE"/>
      </a:dk2>
      <a:lt2>
        <a:srgbClr val="97999B"/>
      </a:lt2>
      <a:accent1>
        <a:srgbClr val="009CDE"/>
      </a:accent1>
      <a:accent2>
        <a:srgbClr val="97999B"/>
      </a:accent2>
      <a:accent3>
        <a:srgbClr val="AAC5DE"/>
      </a:accent3>
      <a:accent4>
        <a:srgbClr val="C8C9CA"/>
      </a:accent4>
      <a:accent5>
        <a:srgbClr val="4478AB"/>
      </a:accent5>
      <a:accent6>
        <a:srgbClr val="757678"/>
      </a:accent6>
      <a:hlink>
        <a:srgbClr val="C8C9CA"/>
      </a:hlink>
      <a:folHlink>
        <a:srgbClr val="4478A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2018-09-06T13:39:44Z</dcterms:created>
  <dc:creator>Office 2004 Test Drive User</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0x0101007E4C8BBF7FBD724A836FFA047F16560C</vt:lpwstr>
  </property>
  <property fmtid="{D5CDD505-2E9C-101B-9397-08002B2CF9AE}" pid="3" name="_Level">
    <vt:i4>1</vt:i4>
  </property>
</Properties>
</file>