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6858000" cx="9144000"/>
  <p:notesSz cx="6858000" cy="9144000"/>
  <p:embeddedFontLst>
    <p:embeddedFont>
      <p:font typeface="Helvetica Neue"/>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2880">
          <p15:clr>
            <a:srgbClr val="A4A3A4"/>
          </p15:clr>
        </p15:guide>
      </p15:sldGuideLst>
    </p:ext>
    <p:ext uri="http://customooxmlschemas.google.com/">
      <go:slidesCustomData xmlns:go="http://customooxmlschemas.google.com/" r:id="rId35" roundtripDataSignature="AMtx7mhyDOq1HIZkQd+Yo/zPkd3byfxW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662DE78-9A6B-41C4-86DC-51BC6A50B99B}">
  <a:tblStyle styleId="{3662DE78-9A6B-41C4-86DC-51BC6A50B99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3" Type="http://schemas.openxmlformats.org/officeDocument/2006/relationships/slide" Target="slides/slide7.xml"/><Relationship Id="rId18" Type="http://schemas.openxmlformats.org/officeDocument/2006/relationships/slide" Target="slides/slide12.xml"/><Relationship Id="rId21" Type="http://schemas.openxmlformats.org/officeDocument/2006/relationships/slide" Target="slides/slide15.xml"/><Relationship Id="rId34" Type="http://schemas.openxmlformats.org/officeDocument/2006/relationships/font" Target="fonts/HelveticaNeue-boldItalic.fntdata"/><Relationship Id="rId25" Type="http://schemas.openxmlformats.org/officeDocument/2006/relationships/slide" Target="slides/slide19.xml"/><Relationship Id="rId7" Type="http://schemas.openxmlformats.org/officeDocument/2006/relationships/slide" Target="slides/slide1.xml"/><Relationship Id="rId33" Type="http://schemas.openxmlformats.org/officeDocument/2006/relationships/font" Target="fonts/HelveticaNeue-italic.fntdata"/><Relationship Id="rId12" Type="http://schemas.openxmlformats.org/officeDocument/2006/relationships/slide" Target="slides/slide6.xml"/><Relationship Id="rId17" Type="http://schemas.openxmlformats.org/officeDocument/2006/relationships/slide" Target="slides/slide11.xml"/><Relationship Id="rId20" Type="http://schemas.openxmlformats.org/officeDocument/2006/relationships/slide" Target="slides/slide14.xml"/><Relationship Id="rId2" Type="http://schemas.openxmlformats.org/officeDocument/2006/relationships/viewProps" Target="viewProps.xml"/><Relationship Id="rId29" Type="http://schemas.openxmlformats.org/officeDocument/2006/relationships/slide" Target="slides/slide23.xml"/><Relationship Id="rId16" Type="http://schemas.openxmlformats.org/officeDocument/2006/relationships/slide" Target="slides/slide10.xml"/><Relationship Id="rId24" Type="http://schemas.openxmlformats.org/officeDocument/2006/relationships/slide" Target="slides/slide18.xml"/><Relationship Id="rId1" Type="http://schemas.openxmlformats.org/officeDocument/2006/relationships/theme" Target="theme/theme1.xml"/><Relationship Id="rId6"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font" Target="fonts/HelveticaNeue-bold.fntdata"/><Relationship Id="rId37" Type="http://schemas.openxmlformats.org/officeDocument/2006/relationships/customXml" Target="../customXml/item2.xml"/><Relationship Id="rId23" Type="http://schemas.openxmlformats.org/officeDocument/2006/relationships/slide" Target="slides/slide17.xml"/><Relationship Id="rId28" Type="http://schemas.openxmlformats.org/officeDocument/2006/relationships/slide" Target="slides/slide22.xml"/><Relationship Id="rId5" Type="http://schemas.openxmlformats.org/officeDocument/2006/relationships/slideMaster" Target="slideMasters/slideMaster1.xml"/><Relationship Id="rId15" Type="http://schemas.openxmlformats.org/officeDocument/2006/relationships/slide" Target="slides/slide9.xml"/><Relationship Id="rId36" Type="http://schemas.openxmlformats.org/officeDocument/2006/relationships/customXml" Target="../customXml/item1.xml"/><Relationship Id="rId31" Type="http://schemas.openxmlformats.org/officeDocument/2006/relationships/font" Target="fonts/HelveticaNeue-regular.fntdata"/><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slide" Target="slides/slide16.xml"/><Relationship Id="rId4" Type="http://schemas.openxmlformats.org/officeDocument/2006/relationships/tableStyles" Target="tableStyles.xml"/><Relationship Id="rId9" Type="http://schemas.openxmlformats.org/officeDocument/2006/relationships/slide" Target="slides/slide3.xml"/><Relationship Id="rId27" Type="http://schemas.openxmlformats.org/officeDocument/2006/relationships/slide" Target="slides/slide21.xml"/><Relationship Id="rId30" Type="http://schemas.openxmlformats.org/officeDocument/2006/relationships/slide" Target="slides/slide24.xml"/><Relationship Id="rId35" Type="http://customschemas.google.com/relationships/presentationmetadata" Target="metadata"/><Relationship Id="rId14" Type="http://schemas.openxmlformats.org/officeDocument/2006/relationships/slide" Target="slides/slide8.xml"/><Relationship Id="rId8" Type="http://schemas.openxmlformats.org/officeDocument/2006/relationships/slide" Target="slides/slide2.xml"/><Relationship Id="rId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f4513cda4d_0_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f4513cda4d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f4513cda4d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f4513cda4d_0_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f4513cda4d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gf4513cda4d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f4513cda4d_0_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f4513cda4d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gf4513cda4d_0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f4513cda4d_0_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f4513cda4d_0_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gf4513cda4d_0_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f4513cda4d_0_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f4513cda4d_0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Hiberno English refers to the English language spoken on the island of Ireland.</a:t>
            </a:r>
            <a:endParaRPr/>
          </a:p>
        </p:txBody>
      </p:sp>
      <p:sp>
        <p:nvSpPr>
          <p:cNvPr id="194" name="Google Shape;194;gf4513cda4d_0_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f4513cda4d_0_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f4513cda4d_0_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gf4513cda4d_0_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f4513cda4d_0_7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f4513cda4d_0_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gf4513cda4d_0_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3aa76aecec_1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3aa76aecec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Some examples you can use depending on </a:t>
            </a:r>
            <a:r>
              <a:rPr lang="en-US"/>
              <a:t>classroom</a:t>
            </a:r>
            <a:r>
              <a:rPr lang="en-US"/>
              <a:t> language or </a:t>
            </a:r>
            <a:r>
              <a:rPr lang="en-US"/>
              <a:t>languages spoken at home</a:t>
            </a:r>
            <a:endParaRPr/>
          </a:p>
        </p:txBody>
      </p:sp>
      <p:sp>
        <p:nvSpPr>
          <p:cNvPr id="221" name="Google Shape;221;g13aa76aecec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f4513cda4d_0_6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f4513cda4d_0_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Some examples you can use depending on classroom language or languages spoken at home</a:t>
            </a:r>
            <a:endParaRPr/>
          </a:p>
        </p:txBody>
      </p:sp>
      <p:sp>
        <p:nvSpPr>
          <p:cNvPr id="229" name="Google Shape;229;gf4513cda4d_0_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3aa76aecec_1_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3aa76aecec_1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g13aa76aecec_1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3aa76aecec_2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83" name="Google Shape;83;g13aa76aecec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Cartoonstock.com under education license</a:t>
            </a:r>
            <a:endParaRPr/>
          </a:p>
        </p:txBody>
      </p:sp>
      <p:sp>
        <p:nvSpPr>
          <p:cNvPr id="84" name="Google Shape;84;g13aa76aecec_2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3aa76aecec_1_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3aa76aecec_1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g13aa76aecec_1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3aa76aecec_2_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3aa76aecec_2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g13aa76aecec_2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3aa76aecec_2_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3aa76aecec_2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g13aa76aecec_2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3aa76aecec_2_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3aa76aecec_2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g13aa76aecec_2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f4513cda4d_0_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f4513cda4d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gf4513cda4d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6.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2.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2.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2.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2.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6.jp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 name="Shape 17"/>
        <p:cNvGrpSpPr/>
        <p:nvPr/>
      </p:nvGrpSpPr>
      <p:grpSpPr>
        <a:xfrm>
          <a:off x="0" y="0"/>
          <a:ext cx="0" cy="0"/>
          <a:chOff x="0" y="0"/>
          <a:chExt cx="0" cy="0"/>
        </a:xfrm>
      </p:grpSpPr>
      <p:pic>
        <p:nvPicPr>
          <p:cNvPr id="18" name="Google Shape;18;p2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9" name="Google Shape;19;p25"/>
          <p:cNvSpPr txBox="1"/>
          <p:nvPr>
            <p:ph type="ctrTitle"/>
          </p:nvPr>
        </p:nvSpPr>
        <p:spPr>
          <a:xfrm>
            <a:off x="685800" y="684000"/>
            <a:ext cx="7772400" cy="18720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lt1"/>
              </a:buClr>
              <a:buSzPts val="4000"/>
              <a:buFont typeface="Helvetica Neue"/>
              <a:buNone/>
              <a:defRPr b="0" i="0" sz="400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5"/>
          <p:cNvSpPr txBox="1"/>
          <p:nvPr>
            <p:ph idx="1" type="subTitle"/>
          </p:nvPr>
        </p:nvSpPr>
        <p:spPr>
          <a:xfrm>
            <a:off x="685800" y="2725200"/>
            <a:ext cx="7789460" cy="1752600"/>
          </a:xfrm>
          <a:prstGeom prst="rect">
            <a:avLst/>
          </a:prstGeom>
          <a:noFill/>
          <a:ln>
            <a:noFill/>
          </a:ln>
        </p:spPr>
        <p:txBody>
          <a:bodyPr anchorCtr="0" anchor="t" bIns="0" lIns="0" spcFirstLastPara="1" rIns="0" wrap="square" tIns="0">
            <a:normAutofit/>
          </a:bodyPr>
          <a:lstStyle>
            <a:lvl1pPr lvl="0" algn="l">
              <a:spcBef>
                <a:spcPts val="400"/>
              </a:spcBef>
              <a:spcAft>
                <a:spcPts val="0"/>
              </a:spcAft>
              <a:buSzPts val="2000"/>
              <a:buNone/>
              <a:defRPr>
                <a:solidFill>
                  <a:schemeClr val="lt1"/>
                </a:solidFill>
                <a:latin typeface="Helvetica Neue"/>
                <a:ea typeface="Helvetica Neue"/>
                <a:cs typeface="Helvetica Neue"/>
                <a:sym typeface="Helvetica Neue"/>
              </a:defRPr>
            </a:lvl1pPr>
            <a:lvl2pPr lvl="1" algn="ctr">
              <a:spcBef>
                <a:spcPts val="320"/>
              </a:spcBef>
              <a:spcAft>
                <a:spcPts val="0"/>
              </a:spcAft>
              <a:buSzPts val="1600"/>
              <a:buNone/>
              <a:defRPr>
                <a:solidFill>
                  <a:srgbClr val="888888"/>
                </a:solidFill>
              </a:defRPr>
            </a:lvl2pPr>
            <a:lvl3pPr lvl="2" algn="ctr">
              <a:spcBef>
                <a:spcPts val="320"/>
              </a:spcBef>
              <a:spcAft>
                <a:spcPts val="0"/>
              </a:spcAft>
              <a:buSzPts val="160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320"/>
              </a:spcBef>
              <a:spcAft>
                <a:spcPts val="0"/>
              </a:spcAft>
              <a:buSzPts val="16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pic>
        <p:nvPicPr>
          <p:cNvPr descr="A picture containing company name&#10;&#10;Description automatically generated" id="21" name="Google Shape;21;p25"/>
          <p:cNvPicPr preferRelativeResize="0"/>
          <p:nvPr/>
        </p:nvPicPr>
        <p:blipFill rotWithShape="1">
          <a:blip r:embed="rId3">
            <a:alphaModFix/>
          </a:blip>
          <a:srcRect b="0" l="0" r="0" t="0"/>
          <a:stretch/>
        </p:blipFill>
        <p:spPr>
          <a:xfrm>
            <a:off x="3680873" y="6030390"/>
            <a:ext cx="808861" cy="489079"/>
          </a:xfrm>
          <a:prstGeom prst="rect">
            <a:avLst/>
          </a:prstGeom>
          <a:noFill/>
          <a:ln>
            <a:noFill/>
          </a:ln>
        </p:spPr>
      </p:pic>
      <p:pic>
        <p:nvPicPr>
          <p:cNvPr id="22" name="Google Shape;22;p25"/>
          <p:cNvPicPr preferRelativeResize="0"/>
          <p:nvPr/>
        </p:nvPicPr>
        <p:blipFill rotWithShape="1">
          <a:blip r:embed="rId4">
            <a:alphaModFix/>
          </a:blip>
          <a:srcRect b="0" l="0" r="0" t="0"/>
          <a:stretch/>
        </p:blipFill>
        <p:spPr>
          <a:xfrm>
            <a:off x="4780723" y="6003235"/>
            <a:ext cx="609730" cy="52305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vider With Icon">
  <p:cSld name="2_Divider With Icon">
    <p:spTree>
      <p:nvGrpSpPr>
        <p:cNvPr id="68" name="Shape 68"/>
        <p:cNvGrpSpPr/>
        <p:nvPr/>
      </p:nvGrpSpPr>
      <p:grpSpPr>
        <a:xfrm>
          <a:off x="0" y="0"/>
          <a:ext cx="0" cy="0"/>
          <a:chOff x="0" y="0"/>
          <a:chExt cx="0" cy="0"/>
        </a:xfrm>
      </p:grpSpPr>
      <p:sp>
        <p:nvSpPr>
          <p:cNvPr id="69" name="Google Shape;69;p34"/>
          <p:cNvSpPr/>
          <p:nvPr/>
        </p:nvSpPr>
        <p:spPr>
          <a:xfrm>
            <a:off x="0" y="0"/>
            <a:ext cx="9144000" cy="6858000"/>
          </a:xfrm>
          <a:prstGeom prst="rect">
            <a:avLst/>
          </a:prstGeom>
          <a:solidFill>
            <a:srgbClr val="009CDE"/>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Helvetica Neue"/>
              <a:ea typeface="Helvetica Neue"/>
              <a:cs typeface="Helvetica Neue"/>
              <a:sym typeface="Helvetica Neue"/>
            </a:endParaRPr>
          </a:p>
        </p:txBody>
      </p:sp>
      <p:sp>
        <p:nvSpPr>
          <p:cNvPr id="70" name="Google Shape;70;p34"/>
          <p:cNvSpPr/>
          <p:nvPr/>
        </p:nvSpPr>
        <p:spPr>
          <a:xfrm rot="1647613">
            <a:off x="4680000" y="360000"/>
            <a:ext cx="3761999" cy="4046400"/>
          </a:xfrm>
          <a:custGeom>
            <a:rect b="b" l="l" r="r" t="t"/>
            <a:pathLst>
              <a:path extrusionOk="0" h="4294133" w="3992145">
                <a:moveTo>
                  <a:pt x="1207413" y="274463"/>
                </a:moveTo>
                <a:cubicBezTo>
                  <a:pt x="2219811" y="-251665"/>
                  <a:pt x="3393616" y="1266"/>
                  <a:pt x="3829181" y="839398"/>
                </a:cubicBezTo>
                <a:cubicBezTo>
                  <a:pt x="4264746" y="1677530"/>
                  <a:pt x="3797130" y="2783482"/>
                  <a:pt x="2784733" y="3309610"/>
                </a:cubicBezTo>
                <a:cubicBezTo>
                  <a:pt x="2658183" y="3375376"/>
                  <a:pt x="2529111" y="3428969"/>
                  <a:pt x="2399274" y="3470768"/>
                </a:cubicBezTo>
                <a:lnTo>
                  <a:pt x="2392083" y="3472755"/>
                </a:lnTo>
                <a:lnTo>
                  <a:pt x="1938471" y="4137802"/>
                </a:lnTo>
                <a:lnTo>
                  <a:pt x="1881045" y="4216983"/>
                </a:lnTo>
                <a:lnTo>
                  <a:pt x="1863096" y="4243605"/>
                </a:lnTo>
                <a:cubicBezTo>
                  <a:pt x="1831877" y="4274824"/>
                  <a:pt x="1788749" y="4294133"/>
                  <a:pt x="1741110" y="4294133"/>
                </a:cubicBezTo>
                <a:lnTo>
                  <a:pt x="1672088" y="4294133"/>
                </a:lnTo>
                <a:cubicBezTo>
                  <a:pt x="1624449" y="4294133"/>
                  <a:pt x="1581321" y="4274824"/>
                  <a:pt x="1550102" y="4243605"/>
                </a:cubicBezTo>
                <a:lnTo>
                  <a:pt x="1518253" y="4196365"/>
                </a:lnTo>
                <a:lnTo>
                  <a:pt x="1493887" y="4143136"/>
                </a:lnTo>
                <a:lnTo>
                  <a:pt x="1262271" y="3539532"/>
                </a:lnTo>
                <a:lnTo>
                  <a:pt x="1257536" y="3538740"/>
                </a:lnTo>
                <a:cubicBezTo>
                  <a:pt x="783089" y="3436507"/>
                  <a:pt x="380747" y="3163741"/>
                  <a:pt x="162964" y="2744675"/>
                </a:cubicBezTo>
                <a:cubicBezTo>
                  <a:pt x="-272600" y="1906543"/>
                  <a:pt x="195015" y="800591"/>
                  <a:pt x="1207413" y="274463"/>
                </a:cubicBezTo>
                <a:close/>
              </a:path>
            </a:pathLst>
          </a:custGeom>
          <a:blipFill rotWithShape="0">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Helvetica Neue"/>
              <a:ea typeface="Helvetica Neue"/>
              <a:cs typeface="Helvetica Neue"/>
              <a:sym typeface="Helvetica Neue"/>
            </a:endParaRPr>
          </a:p>
        </p:txBody>
      </p:sp>
      <p:sp>
        <p:nvSpPr>
          <p:cNvPr id="71" name="Google Shape;71;p34"/>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a:solidFill>
                  <a:schemeClr val="lt1"/>
                </a:solidFill>
                <a:latin typeface="Helvetica Neue"/>
                <a:ea typeface="Helvetica Neue"/>
                <a:cs typeface="Helvetica Neue"/>
                <a:sym typeface="Helvetica Neue"/>
              </a:defRPr>
            </a:lvl1pPr>
            <a:lvl2pPr indent="0" lvl="1" marL="0" algn="r">
              <a:spcBef>
                <a:spcPts val="0"/>
              </a:spcBef>
              <a:buNone/>
              <a:defRPr b="0" i="0" sz="900">
                <a:solidFill>
                  <a:schemeClr val="lt1"/>
                </a:solidFill>
                <a:latin typeface="Helvetica Neue"/>
                <a:ea typeface="Helvetica Neue"/>
                <a:cs typeface="Helvetica Neue"/>
                <a:sym typeface="Helvetica Neue"/>
              </a:defRPr>
            </a:lvl2pPr>
            <a:lvl3pPr indent="0" lvl="2" marL="0" algn="r">
              <a:spcBef>
                <a:spcPts val="0"/>
              </a:spcBef>
              <a:buNone/>
              <a:defRPr b="0" i="0" sz="900">
                <a:solidFill>
                  <a:schemeClr val="lt1"/>
                </a:solidFill>
                <a:latin typeface="Helvetica Neue"/>
                <a:ea typeface="Helvetica Neue"/>
                <a:cs typeface="Helvetica Neue"/>
                <a:sym typeface="Helvetica Neue"/>
              </a:defRPr>
            </a:lvl3pPr>
            <a:lvl4pPr indent="0" lvl="3" marL="0" algn="r">
              <a:spcBef>
                <a:spcPts val="0"/>
              </a:spcBef>
              <a:buNone/>
              <a:defRPr b="0" i="0" sz="900">
                <a:solidFill>
                  <a:schemeClr val="lt1"/>
                </a:solidFill>
                <a:latin typeface="Helvetica Neue"/>
                <a:ea typeface="Helvetica Neue"/>
                <a:cs typeface="Helvetica Neue"/>
                <a:sym typeface="Helvetica Neue"/>
              </a:defRPr>
            </a:lvl4pPr>
            <a:lvl5pPr indent="0" lvl="4" marL="0" algn="r">
              <a:spcBef>
                <a:spcPts val="0"/>
              </a:spcBef>
              <a:buNone/>
              <a:defRPr b="0" i="0" sz="900">
                <a:solidFill>
                  <a:schemeClr val="lt1"/>
                </a:solidFill>
                <a:latin typeface="Helvetica Neue"/>
                <a:ea typeface="Helvetica Neue"/>
                <a:cs typeface="Helvetica Neue"/>
                <a:sym typeface="Helvetica Neue"/>
              </a:defRPr>
            </a:lvl5pPr>
            <a:lvl6pPr indent="0" lvl="5" marL="0" algn="r">
              <a:spcBef>
                <a:spcPts val="0"/>
              </a:spcBef>
              <a:buNone/>
              <a:defRPr b="0" i="0" sz="900">
                <a:solidFill>
                  <a:schemeClr val="lt1"/>
                </a:solidFill>
                <a:latin typeface="Helvetica Neue"/>
                <a:ea typeface="Helvetica Neue"/>
                <a:cs typeface="Helvetica Neue"/>
                <a:sym typeface="Helvetica Neue"/>
              </a:defRPr>
            </a:lvl6pPr>
            <a:lvl7pPr indent="0" lvl="6" marL="0" algn="r">
              <a:spcBef>
                <a:spcPts val="0"/>
              </a:spcBef>
              <a:buNone/>
              <a:defRPr b="0" i="0" sz="900">
                <a:solidFill>
                  <a:schemeClr val="lt1"/>
                </a:solidFill>
                <a:latin typeface="Helvetica Neue"/>
                <a:ea typeface="Helvetica Neue"/>
                <a:cs typeface="Helvetica Neue"/>
                <a:sym typeface="Helvetica Neue"/>
              </a:defRPr>
            </a:lvl7pPr>
            <a:lvl8pPr indent="0" lvl="7" marL="0" algn="r">
              <a:spcBef>
                <a:spcPts val="0"/>
              </a:spcBef>
              <a:buNone/>
              <a:defRPr b="0" i="0" sz="900">
                <a:solidFill>
                  <a:schemeClr val="lt1"/>
                </a:solidFill>
                <a:latin typeface="Helvetica Neue"/>
                <a:ea typeface="Helvetica Neue"/>
                <a:cs typeface="Helvetica Neue"/>
                <a:sym typeface="Helvetica Neue"/>
              </a:defRPr>
            </a:lvl8pPr>
            <a:lvl9pPr indent="0" lvl="8" marL="0" algn="r">
              <a:spcBef>
                <a:spcPts val="0"/>
              </a:spcBef>
              <a:buNone/>
              <a:defRPr b="0" i="0" sz="900">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72" name="Google Shape;72;p34"/>
          <p:cNvSpPr txBox="1"/>
          <p:nvPr>
            <p:ph type="title"/>
          </p:nvPr>
        </p:nvSpPr>
        <p:spPr>
          <a:xfrm>
            <a:off x="626400" y="1890000"/>
            <a:ext cx="3760249" cy="2880000"/>
          </a:xfrm>
          <a:prstGeom prst="rect">
            <a:avLst/>
          </a:prstGeom>
          <a:noFill/>
          <a:ln>
            <a:noFill/>
          </a:ln>
        </p:spPr>
        <p:txBody>
          <a:bodyPr anchorCtr="0" anchor="ctr" bIns="0" lIns="0" spcFirstLastPara="1" rIns="0" wrap="square" tIns="0">
            <a:normAutofit/>
          </a:bodyPr>
          <a:lstStyle>
            <a:lvl1pPr lvl="0" algn="l">
              <a:spcBef>
                <a:spcPts val="0"/>
              </a:spcBef>
              <a:spcAft>
                <a:spcPts val="0"/>
              </a:spcAft>
              <a:buClr>
                <a:schemeClr val="lt1"/>
              </a:buClr>
              <a:buSzPts val="3000"/>
              <a:buFont typeface="Helvetica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3" name="Google Shape;73;p34"/>
          <p:cNvPicPr preferRelativeResize="0"/>
          <p:nvPr/>
        </p:nvPicPr>
        <p:blipFill rotWithShape="1">
          <a:blip r:embed="rId3">
            <a:alphaModFix/>
          </a:blip>
          <a:srcRect b="0" l="0" r="0" t="0"/>
          <a:stretch/>
        </p:blipFill>
        <p:spPr>
          <a:xfrm>
            <a:off x="450000" y="6346826"/>
            <a:ext cx="1044575" cy="267592"/>
          </a:xfrm>
          <a:prstGeom prst="rect">
            <a:avLst/>
          </a:prstGeom>
          <a:noFill/>
          <a:ln>
            <a:noFill/>
          </a:ln>
        </p:spPr>
      </p:pic>
      <p:pic>
        <p:nvPicPr>
          <p:cNvPr id="74" name="Google Shape;74;p34"/>
          <p:cNvPicPr preferRelativeResize="0"/>
          <p:nvPr/>
        </p:nvPicPr>
        <p:blipFill rotWithShape="1">
          <a:blip r:embed="rId4">
            <a:alphaModFix/>
          </a:blip>
          <a:srcRect b="0" l="0" r="0" t="0"/>
          <a:stretch/>
        </p:blipFill>
        <p:spPr>
          <a:xfrm>
            <a:off x="6492875" y="6350400"/>
            <a:ext cx="1357200" cy="26628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p:cSld name="Text Slide">
    <p:spTree>
      <p:nvGrpSpPr>
        <p:cNvPr id="23" name="Shape 23"/>
        <p:cNvGrpSpPr/>
        <p:nvPr/>
      </p:nvGrpSpPr>
      <p:grpSpPr>
        <a:xfrm>
          <a:off x="0" y="0"/>
          <a:ext cx="0" cy="0"/>
          <a:chOff x="0" y="0"/>
          <a:chExt cx="0" cy="0"/>
        </a:xfrm>
      </p:grpSpPr>
      <p:sp>
        <p:nvSpPr>
          <p:cNvPr id="24" name="Google Shape;24;p26"/>
          <p:cNvSpPr txBox="1"/>
          <p:nvPr>
            <p:ph idx="1" type="body"/>
          </p:nvPr>
        </p:nvSpPr>
        <p:spPr>
          <a:xfrm>
            <a:off x="457200" y="1600200"/>
            <a:ext cx="8229600" cy="4525963"/>
          </a:xfrm>
          <a:prstGeom prst="rect">
            <a:avLst/>
          </a:prstGeom>
          <a:noFill/>
          <a:ln>
            <a:noFill/>
          </a:ln>
        </p:spPr>
        <p:txBody>
          <a:bodyPr anchorCtr="0" anchor="t" bIns="0" lIns="0" spcFirstLastPara="1" rIns="0" wrap="square" tIns="0">
            <a:normAutofit/>
          </a:bodyPr>
          <a:lstStyle>
            <a:lvl1pPr indent="-355600" lvl="0" marL="457200" algn="l">
              <a:spcBef>
                <a:spcPts val="400"/>
              </a:spcBef>
              <a:spcAft>
                <a:spcPts val="0"/>
              </a:spcAft>
              <a:buSzPts val="2000"/>
              <a:buChar char="•"/>
              <a:defRPr/>
            </a:lvl1pPr>
            <a:lvl2pPr indent="-330200" lvl="1" marL="914400" algn="l">
              <a:spcBef>
                <a:spcPts val="320"/>
              </a:spcBef>
              <a:spcAft>
                <a:spcPts val="0"/>
              </a:spcAft>
              <a:buSzPts val="1600"/>
              <a:buChar char="•"/>
              <a:defRPr/>
            </a:lvl2pPr>
            <a:lvl3pPr indent="-330200" lvl="2" marL="1371600" algn="l">
              <a:spcBef>
                <a:spcPts val="320"/>
              </a:spcBef>
              <a:spcAft>
                <a:spcPts val="0"/>
              </a:spcAft>
              <a:buSzPts val="1600"/>
              <a:buChar char="•"/>
              <a:defRPr b="0"/>
            </a:lvl3pPr>
            <a:lvl4pPr indent="-330200" lvl="3" marL="1828800" algn="l">
              <a:spcBef>
                <a:spcPts val="320"/>
              </a:spcBef>
              <a:spcAft>
                <a:spcPts val="0"/>
              </a:spcAft>
              <a:buSzPts val="1600"/>
              <a:buChar char="•"/>
              <a:defRPr/>
            </a:lvl4pPr>
            <a:lvl5pPr indent="-330200" lvl="4" marL="2286000" algn="l">
              <a:spcBef>
                <a:spcPts val="320"/>
              </a:spcBef>
              <a:spcAft>
                <a:spcPts val="0"/>
              </a:spcAft>
              <a:buSzPts val="16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26"/>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lvl1pPr lvl="0" algn="l">
              <a:spcBef>
                <a:spcPts val="0"/>
              </a:spcBef>
              <a:spcAft>
                <a:spcPts val="0"/>
              </a:spcAft>
              <a:buClr>
                <a:srgbClr val="009CDE"/>
              </a:buClr>
              <a:buSzPts val="3000"/>
              <a:buFont typeface="Helvetica Neue"/>
              <a:buNone/>
              <a:defRPr sz="3000">
                <a:solidFill>
                  <a:srgbClr val="009CD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6"/>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7" name="Google Shape;27;p26"/>
          <p:cNvPicPr preferRelativeResize="0"/>
          <p:nvPr/>
        </p:nvPicPr>
        <p:blipFill rotWithShape="1">
          <a:blip r:embed="rId2">
            <a:alphaModFix/>
          </a:blip>
          <a:srcRect b="0" l="0" r="0" t="0"/>
          <a:stretch/>
        </p:blipFill>
        <p:spPr>
          <a:xfrm>
            <a:off x="450849" y="6346825"/>
            <a:ext cx="1044575" cy="26759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Divider With Icon">
  <p:cSld name="3_Divider With Icon">
    <p:spTree>
      <p:nvGrpSpPr>
        <p:cNvPr id="28" name="Shape 28"/>
        <p:cNvGrpSpPr/>
        <p:nvPr/>
      </p:nvGrpSpPr>
      <p:grpSpPr>
        <a:xfrm>
          <a:off x="0" y="0"/>
          <a:ext cx="0" cy="0"/>
          <a:chOff x="0" y="0"/>
          <a:chExt cx="0" cy="0"/>
        </a:xfrm>
      </p:grpSpPr>
      <p:sp>
        <p:nvSpPr>
          <p:cNvPr id="29" name="Google Shape;29;p27"/>
          <p:cNvSpPr/>
          <p:nvPr/>
        </p:nvSpPr>
        <p:spPr>
          <a:xfrm>
            <a:off x="0" y="0"/>
            <a:ext cx="9144000" cy="6858000"/>
          </a:xfrm>
          <a:prstGeom prst="rect">
            <a:avLst/>
          </a:prstGeom>
          <a:solidFill>
            <a:srgbClr val="009CDE"/>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lvetica Neue"/>
              <a:ea typeface="Helvetica Neue"/>
              <a:cs typeface="Helvetica Neue"/>
              <a:sym typeface="Helvetica Neue"/>
            </a:endParaRPr>
          </a:p>
        </p:txBody>
      </p:sp>
      <p:sp>
        <p:nvSpPr>
          <p:cNvPr id="30" name="Google Shape;30;p27"/>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chemeClr val="lt1"/>
                </a:solidFill>
                <a:latin typeface="Helvetica Neue"/>
                <a:ea typeface="Helvetica Neue"/>
                <a:cs typeface="Helvetica Neue"/>
                <a:sym typeface="Helvetica Neue"/>
              </a:defRPr>
            </a:lvl1pPr>
            <a:lvl2pPr indent="0" lvl="1" marL="0" algn="r">
              <a:spcBef>
                <a:spcPts val="0"/>
              </a:spcBef>
              <a:buNone/>
              <a:defRPr b="0" i="0" sz="900" u="none" cap="none" strike="noStrike">
                <a:solidFill>
                  <a:schemeClr val="lt1"/>
                </a:solidFill>
                <a:latin typeface="Helvetica Neue"/>
                <a:ea typeface="Helvetica Neue"/>
                <a:cs typeface="Helvetica Neue"/>
                <a:sym typeface="Helvetica Neue"/>
              </a:defRPr>
            </a:lvl2pPr>
            <a:lvl3pPr indent="0" lvl="2" marL="0" algn="r">
              <a:spcBef>
                <a:spcPts val="0"/>
              </a:spcBef>
              <a:buNone/>
              <a:defRPr b="0" i="0" sz="900" u="none" cap="none" strike="noStrike">
                <a:solidFill>
                  <a:schemeClr val="lt1"/>
                </a:solidFill>
                <a:latin typeface="Helvetica Neue"/>
                <a:ea typeface="Helvetica Neue"/>
                <a:cs typeface="Helvetica Neue"/>
                <a:sym typeface="Helvetica Neue"/>
              </a:defRPr>
            </a:lvl3pPr>
            <a:lvl4pPr indent="0" lvl="3" marL="0" algn="r">
              <a:spcBef>
                <a:spcPts val="0"/>
              </a:spcBef>
              <a:buNone/>
              <a:defRPr b="0" i="0" sz="900" u="none" cap="none" strike="noStrike">
                <a:solidFill>
                  <a:schemeClr val="lt1"/>
                </a:solidFill>
                <a:latin typeface="Helvetica Neue"/>
                <a:ea typeface="Helvetica Neue"/>
                <a:cs typeface="Helvetica Neue"/>
                <a:sym typeface="Helvetica Neue"/>
              </a:defRPr>
            </a:lvl4pPr>
            <a:lvl5pPr indent="0" lvl="4" marL="0" algn="r">
              <a:spcBef>
                <a:spcPts val="0"/>
              </a:spcBef>
              <a:buNone/>
              <a:defRPr b="0" i="0" sz="900" u="none" cap="none" strike="noStrike">
                <a:solidFill>
                  <a:schemeClr val="lt1"/>
                </a:solidFill>
                <a:latin typeface="Helvetica Neue"/>
                <a:ea typeface="Helvetica Neue"/>
                <a:cs typeface="Helvetica Neue"/>
                <a:sym typeface="Helvetica Neue"/>
              </a:defRPr>
            </a:lvl5pPr>
            <a:lvl6pPr indent="0" lvl="5" marL="0" algn="r">
              <a:spcBef>
                <a:spcPts val="0"/>
              </a:spcBef>
              <a:buNone/>
              <a:defRPr b="0" i="0" sz="900" u="none" cap="none" strike="noStrike">
                <a:solidFill>
                  <a:schemeClr val="lt1"/>
                </a:solidFill>
                <a:latin typeface="Helvetica Neue"/>
                <a:ea typeface="Helvetica Neue"/>
                <a:cs typeface="Helvetica Neue"/>
                <a:sym typeface="Helvetica Neue"/>
              </a:defRPr>
            </a:lvl6pPr>
            <a:lvl7pPr indent="0" lvl="6" marL="0" algn="r">
              <a:spcBef>
                <a:spcPts val="0"/>
              </a:spcBef>
              <a:buNone/>
              <a:defRPr b="0" i="0" sz="900" u="none" cap="none" strike="noStrike">
                <a:solidFill>
                  <a:schemeClr val="lt1"/>
                </a:solidFill>
                <a:latin typeface="Helvetica Neue"/>
                <a:ea typeface="Helvetica Neue"/>
                <a:cs typeface="Helvetica Neue"/>
                <a:sym typeface="Helvetica Neue"/>
              </a:defRPr>
            </a:lvl7pPr>
            <a:lvl8pPr indent="0" lvl="7" marL="0" algn="r">
              <a:spcBef>
                <a:spcPts val="0"/>
              </a:spcBef>
              <a:buNone/>
              <a:defRPr b="0" i="0" sz="900" u="none" cap="none" strike="noStrike">
                <a:solidFill>
                  <a:schemeClr val="lt1"/>
                </a:solidFill>
                <a:latin typeface="Helvetica Neue"/>
                <a:ea typeface="Helvetica Neue"/>
                <a:cs typeface="Helvetica Neue"/>
                <a:sym typeface="Helvetica Neue"/>
              </a:defRPr>
            </a:lvl8pPr>
            <a:lvl9pPr indent="0" lvl="8" marL="0" algn="r">
              <a:spcBef>
                <a:spcPts val="0"/>
              </a:spcBef>
              <a:buNone/>
              <a:defRPr b="0" i="0" sz="9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27"/>
          <p:cNvSpPr/>
          <p:nvPr/>
        </p:nvSpPr>
        <p:spPr>
          <a:xfrm rot="1647613">
            <a:off x="4680000" y="360000"/>
            <a:ext cx="3761999" cy="4046400"/>
          </a:xfrm>
          <a:custGeom>
            <a:rect b="b" l="l" r="r" t="t"/>
            <a:pathLst>
              <a:path extrusionOk="0" h="4294133" w="3992145">
                <a:moveTo>
                  <a:pt x="1207413" y="274463"/>
                </a:moveTo>
                <a:cubicBezTo>
                  <a:pt x="2219811" y="-251665"/>
                  <a:pt x="3393616" y="1266"/>
                  <a:pt x="3829181" y="839398"/>
                </a:cubicBezTo>
                <a:cubicBezTo>
                  <a:pt x="4264746" y="1677530"/>
                  <a:pt x="3797130" y="2783482"/>
                  <a:pt x="2784733" y="3309610"/>
                </a:cubicBezTo>
                <a:cubicBezTo>
                  <a:pt x="2658183" y="3375376"/>
                  <a:pt x="2529111" y="3428969"/>
                  <a:pt x="2399274" y="3470768"/>
                </a:cubicBezTo>
                <a:lnTo>
                  <a:pt x="2392083" y="3472755"/>
                </a:lnTo>
                <a:lnTo>
                  <a:pt x="1938471" y="4137802"/>
                </a:lnTo>
                <a:lnTo>
                  <a:pt x="1881045" y="4216983"/>
                </a:lnTo>
                <a:lnTo>
                  <a:pt x="1863096" y="4243605"/>
                </a:lnTo>
                <a:cubicBezTo>
                  <a:pt x="1831877" y="4274824"/>
                  <a:pt x="1788749" y="4294133"/>
                  <a:pt x="1741110" y="4294133"/>
                </a:cubicBezTo>
                <a:lnTo>
                  <a:pt x="1672088" y="4294133"/>
                </a:lnTo>
                <a:cubicBezTo>
                  <a:pt x="1624449" y="4294133"/>
                  <a:pt x="1581321" y="4274824"/>
                  <a:pt x="1550102" y="4243605"/>
                </a:cubicBezTo>
                <a:lnTo>
                  <a:pt x="1518253" y="4196365"/>
                </a:lnTo>
                <a:lnTo>
                  <a:pt x="1493887" y="4143136"/>
                </a:lnTo>
                <a:lnTo>
                  <a:pt x="1262271" y="3539532"/>
                </a:lnTo>
                <a:lnTo>
                  <a:pt x="1257536" y="3538740"/>
                </a:lnTo>
                <a:cubicBezTo>
                  <a:pt x="783089" y="3436507"/>
                  <a:pt x="380747" y="3163741"/>
                  <a:pt x="162964" y="2744675"/>
                </a:cubicBezTo>
                <a:cubicBezTo>
                  <a:pt x="-272600" y="1906543"/>
                  <a:pt x="195015" y="800591"/>
                  <a:pt x="1207413" y="274463"/>
                </a:cubicBezTo>
                <a:close/>
              </a:path>
            </a:pathLst>
          </a:custGeom>
          <a:blipFill rotWithShape="0">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lvetica Neue"/>
              <a:ea typeface="Helvetica Neue"/>
              <a:cs typeface="Helvetica Neue"/>
              <a:sym typeface="Helvetica Neue"/>
            </a:endParaRPr>
          </a:p>
        </p:txBody>
      </p:sp>
      <p:sp>
        <p:nvSpPr>
          <p:cNvPr id="32" name="Google Shape;32;p27"/>
          <p:cNvSpPr txBox="1"/>
          <p:nvPr>
            <p:ph type="title"/>
          </p:nvPr>
        </p:nvSpPr>
        <p:spPr>
          <a:xfrm>
            <a:off x="626400" y="1890000"/>
            <a:ext cx="3760249" cy="2880000"/>
          </a:xfrm>
          <a:prstGeom prst="rect">
            <a:avLst/>
          </a:prstGeom>
          <a:noFill/>
          <a:ln>
            <a:noFill/>
          </a:ln>
        </p:spPr>
        <p:txBody>
          <a:bodyPr anchorCtr="0" anchor="ctr" bIns="0" lIns="0" spcFirstLastPara="1" rIns="0" wrap="square" tIns="0">
            <a:normAutofit/>
          </a:bodyPr>
          <a:lstStyle>
            <a:lvl1pPr lvl="0" algn="l">
              <a:spcBef>
                <a:spcPts val="0"/>
              </a:spcBef>
              <a:spcAft>
                <a:spcPts val="0"/>
              </a:spcAft>
              <a:buClr>
                <a:schemeClr val="lt1"/>
              </a:buClr>
              <a:buSzPts val="3000"/>
              <a:buFont typeface="Helvetica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3" name="Google Shape;33;p27"/>
          <p:cNvPicPr preferRelativeResize="0"/>
          <p:nvPr/>
        </p:nvPicPr>
        <p:blipFill rotWithShape="1">
          <a:blip r:embed="rId3">
            <a:alphaModFix/>
          </a:blip>
          <a:srcRect b="0" l="0" r="0" t="0"/>
          <a:stretch/>
        </p:blipFill>
        <p:spPr>
          <a:xfrm>
            <a:off x="450000" y="6346826"/>
            <a:ext cx="1044575" cy="267592"/>
          </a:xfrm>
          <a:prstGeom prst="rect">
            <a:avLst/>
          </a:prstGeom>
          <a:noFill/>
          <a:ln>
            <a:noFill/>
          </a:ln>
        </p:spPr>
      </p:pic>
      <p:pic>
        <p:nvPicPr>
          <p:cNvPr id="34" name="Google Shape;34;p27"/>
          <p:cNvPicPr preferRelativeResize="0"/>
          <p:nvPr/>
        </p:nvPicPr>
        <p:blipFill rotWithShape="1">
          <a:blip r:embed="rId4">
            <a:alphaModFix/>
          </a:blip>
          <a:srcRect b="0" l="0" r="0" t="0"/>
          <a:stretch/>
        </p:blipFill>
        <p:spPr>
          <a:xfrm>
            <a:off x="6492875" y="6350400"/>
            <a:ext cx="1357200" cy="26628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ith Icon">
  <p:cSld name="Divider With Icon">
    <p:spTree>
      <p:nvGrpSpPr>
        <p:cNvPr id="35" name="Shape 35"/>
        <p:cNvGrpSpPr/>
        <p:nvPr/>
      </p:nvGrpSpPr>
      <p:grpSpPr>
        <a:xfrm>
          <a:off x="0" y="0"/>
          <a:ext cx="0" cy="0"/>
          <a:chOff x="0" y="0"/>
          <a:chExt cx="0" cy="0"/>
        </a:xfrm>
      </p:grpSpPr>
      <p:sp>
        <p:nvSpPr>
          <p:cNvPr id="36" name="Google Shape;36;p28"/>
          <p:cNvSpPr/>
          <p:nvPr/>
        </p:nvSpPr>
        <p:spPr>
          <a:xfrm>
            <a:off x="0" y="0"/>
            <a:ext cx="9144000" cy="6858000"/>
          </a:xfrm>
          <a:prstGeom prst="rect">
            <a:avLst/>
          </a:prstGeom>
          <a:solidFill>
            <a:srgbClr val="009CDE"/>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lvetica Neue"/>
              <a:ea typeface="Helvetica Neue"/>
              <a:cs typeface="Helvetica Neue"/>
              <a:sym typeface="Helvetica Neue"/>
            </a:endParaRPr>
          </a:p>
        </p:txBody>
      </p:sp>
      <p:sp>
        <p:nvSpPr>
          <p:cNvPr id="37" name="Google Shape;37;p28"/>
          <p:cNvSpPr txBox="1"/>
          <p:nvPr>
            <p:ph type="title"/>
          </p:nvPr>
        </p:nvSpPr>
        <p:spPr>
          <a:xfrm>
            <a:off x="626400" y="1890000"/>
            <a:ext cx="3760249" cy="2880000"/>
          </a:xfrm>
          <a:prstGeom prst="rect">
            <a:avLst/>
          </a:prstGeom>
          <a:noFill/>
          <a:ln>
            <a:noFill/>
          </a:ln>
        </p:spPr>
        <p:txBody>
          <a:bodyPr anchorCtr="0" anchor="ctr" bIns="0" lIns="0" spcFirstLastPara="1" rIns="0" wrap="square" tIns="0">
            <a:normAutofit/>
          </a:bodyPr>
          <a:lstStyle>
            <a:lvl1pPr lvl="0" algn="l">
              <a:spcBef>
                <a:spcPts val="0"/>
              </a:spcBef>
              <a:spcAft>
                <a:spcPts val="0"/>
              </a:spcAft>
              <a:buClr>
                <a:schemeClr val="lt1"/>
              </a:buClr>
              <a:buSzPts val="3000"/>
              <a:buFont typeface="Helvetica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8"/>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chemeClr val="lt1"/>
                </a:solidFill>
                <a:latin typeface="Helvetica Neue"/>
                <a:ea typeface="Helvetica Neue"/>
                <a:cs typeface="Helvetica Neue"/>
                <a:sym typeface="Helvetica Neue"/>
              </a:defRPr>
            </a:lvl1pPr>
            <a:lvl2pPr indent="0" lvl="1" marL="0" algn="r">
              <a:spcBef>
                <a:spcPts val="0"/>
              </a:spcBef>
              <a:buNone/>
              <a:defRPr b="0" i="0" sz="900" u="none" cap="none" strike="noStrike">
                <a:solidFill>
                  <a:schemeClr val="lt1"/>
                </a:solidFill>
                <a:latin typeface="Helvetica Neue"/>
                <a:ea typeface="Helvetica Neue"/>
                <a:cs typeface="Helvetica Neue"/>
                <a:sym typeface="Helvetica Neue"/>
              </a:defRPr>
            </a:lvl2pPr>
            <a:lvl3pPr indent="0" lvl="2" marL="0" algn="r">
              <a:spcBef>
                <a:spcPts val="0"/>
              </a:spcBef>
              <a:buNone/>
              <a:defRPr b="0" i="0" sz="900" u="none" cap="none" strike="noStrike">
                <a:solidFill>
                  <a:schemeClr val="lt1"/>
                </a:solidFill>
                <a:latin typeface="Helvetica Neue"/>
                <a:ea typeface="Helvetica Neue"/>
                <a:cs typeface="Helvetica Neue"/>
                <a:sym typeface="Helvetica Neue"/>
              </a:defRPr>
            </a:lvl3pPr>
            <a:lvl4pPr indent="0" lvl="3" marL="0" algn="r">
              <a:spcBef>
                <a:spcPts val="0"/>
              </a:spcBef>
              <a:buNone/>
              <a:defRPr b="0" i="0" sz="900" u="none" cap="none" strike="noStrike">
                <a:solidFill>
                  <a:schemeClr val="lt1"/>
                </a:solidFill>
                <a:latin typeface="Helvetica Neue"/>
                <a:ea typeface="Helvetica Neue"/>
                <a:cs typeface="Helvetica Neue"/>
                <a:sym typeface="Helvetica Neue"/>
              </a:defRPr>
            </a:lvl4pPr>
            <a:lvl5pPr indent="0" lvl="4" marL="0" algn="r">
              <a:spcBef>
                <a:spcPts val="0"/>
              </a:spcBef>
              <a:buNone/>
              <a:defRPr b="0" i="0" sz="900" u="none" cap="none" strike="noStrike">
                <a:solidFill>
                  <a:schemeClr val="lt1"/>
                </a:solidFill>
                <a:latin typeface="Helvetica Neue"/>
                <a:ea typeface="Helvetica Neue"/>
                <a:cs typeface="Helvetica Neue"/>
                <a:sym typeface="Helvetica Neue"/>
              </a:defRPr>
            </a:lvl5pPr>
            <a:lvl6pPr indent="0" lvl="5" marL="0" algn="r">
              <a:spcBef>
                <a:spcPts val="0"/>
              </a:spcBef>
              <a:buNone/>
              <a:defRPr b="0" i="0" sz="900" u="none" cap="none" strike="noStrike">
                <a:solidFill>
                  <a:schemeClr val="lt1"/>
                </a:solidFill>
                <a:latin typeface="Helvetica Neue"/>
                <a:ea typeface="Helvetica Neue"/>
                <a:cs typeface="Helvetica Neue"/>
                <a:sym typeface="Helvetica Neue"/>
              </a:defRPr>
            </a:lvl6pPr>
            <a:lvl7pPr indent="0" lvl="6" marL="0" algn="r">
              <a:spcBef>
                <a:spcPts val="0"/>
              </a:spcBef>
              <a:buNone/>
              <a:defRPr b="0" i="0" sz="900" u="none" cap="none" strike="noStrike">
                <a:solidFill>
                  <a:schemeClr val="lt1"/>
                </a:solidFill>
                <a:latin typeface="Helvetica Neue"/>
                <a:ea typeface="Helvetica Neue"/>
                <a:cs typeface="Helvetica Neue"/>
                <a:sym typeface="Helvetica Neue"/>
              </a:defRPr>
            </a:lvl7pPr>
            <a:lvl8pPr indent="0" lvl="7" marL="0" algn="r">
              <a:spcBef>
                <a:spcPts val="0"/>
              </a:spcBef>
              <a:buNone/>
              <a:defRPr b="0" i="0" sz="900" u="none" cap="none" strike="noStrike">
                <a:solidFill>
                  <a:schemeClr val="lt1"/>
                </a:solidFill>
                <a:latin typeface="Helvetica Neue"/>
                <a:ea typeface="Helvetica Neue"/>
                <a:cs typeface="Helvetica Neue"/>
                <a:sym typeface="Helvetica Neue"/>
              </a:defRPr>
            </a:lvl8pPr>
            <a:lvl9pPr indent="0" lvl="8" marL="0" algn="r">
              <a:spcBef>
                <a:spcPts val="0"/>
              </a:spcBef>
              <a:buNone/>
              <a:defRPr b="0" i="0" sz="9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28"/>
          <p:cNvSpPr/>
          <p:nvPr/>
        </p:nvSpPr>
        <p:spPr>
          <a:xfrm rot="1647613">
            <a:off x="4680000" y="360000"/>
            <a:ext cx="3762650" cy="4047278"/>
          </a:xfrm>
          <a:custGeom>
            <a:rect b="b" l="l" r="r" t="t"/>
            <a:pathLst>
              <a:path extrusionOk="0" h="4294133" w="3992145">
                <a:moveTo>
                  <a:pt x="1207413" y="274463"/>
                </a:moveTo>
                <a:cubicBezTo>
                  <a:pt x="2219811" y="-251665"/>
                  <a:pt x="3393616" y="1266"/>
                  <a:pt x="3829181" y="839398"/>
                </a:cubicBezTo>
                <a:cubicBezTo>
                  <a:pt x="4264746" y="1677530"/>
                  <a:pt x="3797130" y="2783482"/>
                  <a:pt x="2784733" y="3309610"/>
                </a:cubicBezTo>
                <a:cubicBezTo>
                  <a:pt x="2658183" y="3375376"/>
                  <a:pt x="2529111" y="3428969"/>
                  <a:pt x="2399274" y="3470768"/>
                </a:cubicBezTo>
                <a:lnTo>
                  <a:pt x="2392083" y="3472755"/>
                </a:lnTo>
                <a:lnTo>
                  <a:pt x="1938471" y="4137802"/>
                </a:lnTo>
                <a:lnTo>
                  <a:pt x="1881045" y="4216983"/>
                </a:lnTo>
                <a:lnTo>
                  <a:pt x="1863096" y="4243605"/>
                </a:lnTo>
                <a:cubicBezTo>
                  <a:pt x="1831877" y="4274824"/>
                  <a:pt x="1788749" y="4294133"/>
                  <a:pt x="1741110" y="4294133"/>
                </a:cubicBezTo>
                <a:lnTo>
                  <a:pt x="1672088" y="4294133"/>
                </a:lnTo>
                <a:cubicBezTo>
                  <a:pt x="1624449" y="4294133"/>
                  <a:pt x="1581321" y="4274824"/>
                  <a:pt x="1550102" y="4243605"/>
                </a:cubicBezTo>
                <a:lnTo>
                  <a:pt x="1518253" y="4196365"/>
                </a:lnTo>
                <a:lnTo>
                  <a:pt x="1493887" y="4143136"/>
                </a:lnTo>
                <a:lnTo>
                  <a:pt x="1262271" y="3539532"/>
                </a:lnTo>
                <a:lnTo>
                  <a:pt x="1257536" y="3538740"/>
                </a:lnTo>
                <a:cubicBezTo>
                  <a:pt x="783089" y="3436507"/>
                  <a:pt x="380747" y="3163741"/>
                  <a:pt x="162964" y="2744675"/>
                </a:cubicBezTo>
                <a:cubicBezTo>
                  <a:pt x="-272600" y="1906543"/>
                  <a:pt x="195015" y="800591"/>
                  <a:pt x="1207413" y="274463"/>
                </a:cubicBezTo>
                <a:close/>
              </a:path>
            </a:pathLst>
          </a:custGeom>
          <a:blipFill rotWithShape="0">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lvetica Neue"/>
              <a:ea typeface="Helvetica Neue"/>
              <a:cs typeface="Helvetica Neue"/>
              <a:sym typeface="Helvetica Neue"/>
            </a:endParaRPr>
          </a:p>
        </p:txBody>
      </p:sp>
      <p:pic>
        <p:nvPicPr>
          <p:cNvPr id="40" name="Google Shape;40;p28"/>
          <p:cNvPicPr preferRelativeResize="0"/>
          <p:nvPr/>
        </p:nvPicPr>
        <p:blipFill rotWithShape="1">
          <a:blip r:embed="rId3">
            <a:alphaModFix/>
          </a:blip>
          <a:srcRect b="0" l="0" r="0" t="0"/>
          <a:stretch/>
        </p:blipFill>
        <p:spPr>
          <a:xfrm>
            <a:off x="450000" y="6346826"/>
            <a:ext cx="1044575" cy="267592"/>
          </a:xfrm>
          <a:prstGeom prst="rect">
            <a:avLst/>
          </a:prstGeom>
          <a:noFill/>
          <a:ln>
            <a:noFill/>
          </a:ln>
        </p:spPr>
      </p:pic>
      <p:pic>
        <p:nvPicPr>
          <p:cNvPr id="41" name="Google Shape;41;p28"/>
          <p:cNvPicPr preferRelativeResize="0"/>
          <p:nvPr/>
        </p:nvPicPr>
        <p:blipFill rotWithShape="1">
          <a:blip r:embed="rId4">
            <a:alphaModFix/>
          </a:blip>
          <a:srcRect b="0" l="0" r="0" t="0"/>
          <a:stretch/>
        </p:blipFill>
        <p:spPr>
          <a:xfrm>
            <a:off x="6492875" y="6350400"/>
            <a:ext cx="1357200" cy="26628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With Icon">
  <p:cSld name="1_Divider With Icon">
    <p:spTree>
      <p:nvGrpSpPr>
        <p:cNvPr id="42" name="Shape 42"/>
        <p:cNvGrpSpPr/>
        <p:nvPr/>
      </p:nvGrpSpPr>
      <p:grpSpPr>
        <a:xfrm>
          <a:off x="0" y="0"/>
          <a:ext cx="0" cy="0"/>
          <a:chOff x="0" y="0"/>
          <a:chExt cx="0" cy="0"/>
        </a:xfrm>
      </p:grpSpPr>
      <p:sp>
        <p:nvSpPr>
          <p:cNvPr id="43" name="Google Shape;43;p29"/>
          <p:cNvSpPr/>
          <p:nvPr/>
        </p:nvSpPr>
        <p:spPr>
          <a:xfrm>
            <a:off x="0" y="0"/>
            <a:ext cx="9144000" cy="6858000"/>
          </a:xfrm>
          <a:prstGeom prst="rect">
            <a:avLst/>
          </a:prstGeom>
          <a:solidFill>
            <a:srgbClr val="009CDE"/>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lvetica Neue"/>
              <a:ea typeface="Helvetica Neue"/>
              <a:cs typeface="Helvetica Neue"/>
              <a:sym typeface="Helvetica Neue"/>
            </a:endParaRPr>
          </a:p>
        </p:txBody>
      </p:sp>
      <p:sp>
        <p:nvSpPr>
          <p:cNvPr id="44" name="Google Shape;44;p29"/>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chemeClr val="lt1"/>
                </a:solidFill>
                <a:latin typeface="Helvetica Neue"/>
                <a:ea typeface="Helvetica Neue"/>
                <a:cs typeface="Helvetica Neue"/>
                <a:sym typeface="Helvetica Neue"/>
              </a:defRPr>
            </a:lvl1pPr>
            <a:lvl2pPr indent="0" lvl="1" marL="0" algn="r">
              <a:spcBef>
                <a:spcPts val="0"/>
              </a:spcBef>
              <a:buNone/>
              <a:defRPr b="0" i="0" sz="900" u="none" cap="none" strike="noStrike">
                <a:solidFill>
                  <a:schemeClr val="lt1"/>
                </a:solidFill>
                <a:latin typeface="Helvetica Neue"/>
                <a:ea typeface="Helvetica Neue"/>
                <a:cs typeface="Helvetica Neue"/>
                <a:sym typeface="Helvetica Neue"/>
              </a:defRPr>
            </a:lvl2pPr>
            <a:lvl3pPr indent="0" lvl="2" marL="0" algn="r">
              <a:spcBef>
                <a:spcPts val="0"/>
              </a:spcBef>
              <a:buNone/>
              <a:defRPr b="0" i="0" sz="900" u="none" cap="none" strike="noStrike">
                <a:solidFill>
                  <a:schemeClr val="lt1"/>
                </a:solidFill>
                <a:latin typeface="Helvetica Neue"/>
                <a:ea typeface="Helvetica Neue"/>
                <a:cs typeface="Helvetica Neue"/>
                <a:sym typeface="Helvetica Neue"/>
              </a:defRPr>
            </a:lvl3pPr>
            <a:lvl4pPr indent="0" lvl="3" marL="0" algn="r">
              <a:spcBef>
                <a:spcPts val="0"/>
              </a:spcBef>
              <a:buNone/>
              <a:defRPr b="0" i="0" sz="900" u="none" cap="none" strike="noStrike">
                <a:solidFill>
                  <a:schemeClr val="lt1"/>
                </a:solidFill>
                <a:latin typeface="Helvetica Neue"/>
                <a:ea typeface="Helvetica Neue"/>
                <a:cs typeface="Helvetica Neue"/>
                <a:sym typeface="Helvetica Neue"/>
              </a:defRPr>
            </a:lvl4pPr>
            <a:lvl5pPr indent="0" lvl="4" marL="0" algn="r">
              <a:spcBef>
                <a:spcPts val="0"/>
              </a:spcBef>
              <a:buNone/>
              <a:defRPr b="0" i="0" sz="900" u="none" cap="none" strike="noStrike">
                <a:solidFill>
                  <a:schemeClr val="lt1"/>
                </a:solidFill>
                <a:latin typeface="Helvetica Neue"/>
                <a:ea typeface="Helvetica Neue"/>
                <a:cs typeface="Helvetica Neue"/>
                <a:sym typeface="Helvetica Neue"/>
              </a:defRPr>
            </a:lvl5pPr>
            <a:lvl6pPr indent="0" lvl="5" marL="0" algn="r">
              <a:spcBef>
                <a:spcPts val="0"/>
              </a:spcBef>
              <a:buNone/>
              <a:defRPr b="0" i="0" sz="900" u="none" cap="none" strike="noStrike">
                <a:solidFill>
                  <a:schemeClr val="lt1"/>
                </a:solidFill>
                <a:latin typeface="Helvetica Neue"/>
                <a:ea typeface="Helvetica Neue"/>
                <a:cs typeface="Helvetica Neue"/>
                <a:sym typeface="Helvetica Neue"/>
              </a:defRPr>
            </a:lvl6pPr>
            <a:lvl7pPr indent="0" lvl="6" marL="0" algn="r">
              <a:spcBef>
                <a:spcPts val="0"/>
              </a:spcBef>
              <a:buNone/>
              <a:defRPr b="0" i="0" sz="900" u="none" cap="none" strike="noStrike">
                <a:solidFill>
                  <a:schemeClr val="lt1"/>
                </a:solidFill>
                <a:latin typeface="Helvetica Neue"/>
                <a:ea typeface="Helvetica Neue"/>
                <a:cs typeface="Helvetica Neue"/>
                <a:sym typeface="Helvetica Neue"/>
              </a:defRPr>
            </a:lvl7pPr>
            <a:lvl8pPr indent="0" lvl="7" marL="0" algn="r">
              <a:spcBef>
                <a:spcPts val="0"/>
              </a:spcBef>
              <a:buNone/>
              <a:defRPr b="0" i="0" sz="900" u="none" cap="none" strike="noStrike">
                <a:solidFill>
                  <a:schemeClr val="lt1"/>
                </a:solidFill>
                <a:latin typeface="Helvetica Neue"/>
                <a:ea typeface="Helvetica Neue"/>
                <a:cs typeface="Helvetica Neue"/>
                <a:sym typeface="Helvetica Neue"/>
              </a:defRPr>
            </a:lvl8pPr>
            <a:lvl9pPr indent="0" lvl="8" marL="0" algn="r">
              <a:spcBef>
                <a:spcPts val="0"/>
              </a:spcBef>
              <a:buNone/>
              <a:defRPr b="0" i="0" sz="9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45" name="Google Shape;45;p29"/>
          <p:cNvSpPr/>
          <p:nvPr/>
        </p:nvSpPr>
        <p:spPr>
          <a:xfrm rot="1647613">
            <a:off x="4680000" y="360000"/>
            <a:ext cx="3761999" cy="4046400"/>
          </a:xfrm>
          <a:custGeom>
            <a:rect b="b" l="l" r="r" t="t"/>
            <a:pathLst>
              <a:path extrusionOk="0" h="4294133" w="3992145">
                <a:moveTo>
                  <a:pt x="1207413" y="274463"/>
                </a:moveTo>
                <a:cubicBezTo>
                  <a:pt x="2219811" y="-251665"/>
                  <a:pt x="3393616" y="1266"/>
                  <a:pt x="3829181" y="839398"/>
                </a:cubicBezTo>
                <a:cubicBezTo>
                  <a:pt x="4264746" y="1677530"/>
                  <a:pt x="3797130" y="2783482"/>
                  <a:pt x="2784733" y="3309610"/>
                </a:cubicBezTo>
                <a:cubicBezTo>
                  <a:pt x="2658183" y="3375376"/>
                  <a:pt x="2529111" y="3428969"/>
                  <a:pt x="2399274" y="3470768"/>
                </a:cubicBezTo>
                <a:lnTo>
                  <a:pt x="2392083" y="3472755"/>
                </a:lnTo>
                <a:lnTo>
                  <a:pt x="1938471" y="4137802"/>
                </a:lnTo>
                <a:lnTo>
                  <a:pt x="1881045" y="4216983"/>
                </a:lnTo>
                <a:lnTo>
                  <a:pt x="1863096" y="4243605"/>
                </a:lnTo>
                <a:cubicBezTo>
                  <a:pt x="1831877" y="4274824"/>
                  <a:pt x="1788749" y="4294133"/>
                  <a:pt x="1741110" y="4294133"/>
                </a:cubicBezTo>
                <a:lnTo>
                  <a:pt x="1672088" y="4294133"/>
                </a:lnTo>
                <a:cubicBezTo>
                  <a:pt x="1624449" y="4294133"/>
                  <a:pt x="1581321" y="4274824"/>
                  <a:pt x="1550102" y="4243605"/>
                </a:cubicBezTo>
                <a:lnTo>
                  <a:pt x="1518253" y="4196365"/>
                </a:lnTo>
                <a:lnTo>
                  <a:pt x="1493887" y="4143136"/>
                </a:lnTo>
                <a:lnTo>
                  <a:pt x="1262271" y="3539532"/>
                </a:lnTo>
                <a:lnTo>
                  <a:pt x="1257536" y="3538740"/>
                </a:lnTo>
                <a:cubicBezTo>
                  <a:pt x="783089" y="3436507"/>
                  <a:pt x="380747" y="3163741"/>
                  <a:pt x="162964" y="2744675"/>
                </a:cubicBezTo>
                <a:cubicBezTo>
                  <a:pt x="-272600" y="1906543"/>
                  <a:pt x="195015" y="800591"/>
                  <a:pt x="1207413" y="274463"/>
                </a:cubicBezTo>
                <a:close/>
              </a:path>
            </a:pathLst>
          </a:custGeom>
          <a:blipFill rotWithShape="0">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lvetica Neue"/>
              <a:ea typeface="Helvetica Neue"/>
              <a:cs typeface="Helvetica Neue"/>
              <a:sym typeface="Helvetica Neue"/>
            </a:endParaRPr>
          </a:p>
        </p:txBody>
      </p:sp>
      <p:sp>
        <p:nvSpPr>
          <p:cNvPr id="46" name="Google Shape;46;p29"/>
          <p:cNvSpPr txBox="1"/>
          <p:nvPr>
            <p:ph type="title"/>
          </p:nvPr>
        </p:nvSpPr>
        <p:spPr>
          <a:xfrm>
            <a:off x="626400" y="1890000"/>
            <a:ext cx="3760249" cy="2880000"/>
          </a:xfrm>
          <a:prstGeom prst="rect">
            <a:avLst/>
          </a:prstGeom>
          <a:noFill/>
          <a:ln>
            <a:noFill/>
          </a:ln>
        </p:spPr>
        <p:txBody>
          <a:bodyPr anchorCtr="0" anchor="ctr" bIns="0" lIns="0" spcFirstLastPara="1" rIns="0" wrap="square" tIns="0">
            <a:normAutofit/>
          </a:bodyPr>
          <a:lstStyle>
            <a:lvl1pPr lvl="0" algn="l">
              <a:spcBef>
                <a:spcPts val="0"/>
              </a:spcBef>
              <a:spcAft>
                <a:spcPts val="0"/>
              </a:spcAft>
              <a:buClr>
                <a:schemeClr val="lt1"/>
              </a:buClr>
              <a:buSzPts val="3000"/>
              <a:buFont typeface="Helvetica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7" name="Google Shape;47;p29"/>
          <p:cNvPicPr preferRelativeResize="0"/>
          <p:nvPr/>
        </p:nvPicPr>
        <p:blipFill rotWithShape="1">
          <a:blip r:embed="rId3">
            <a:alphaModFix/>
          </a:blip>
          <a:srcRect b="0" l="0" r="0" t="0"/>
          <a:stretch/>
        </p:blipFill>
        <p:spPr>
          <a:xfrm>
            <a:off x="450000" y="6346826"/>
            <a:ext cx="1044575" cy="267592"/>
          </a:xfrm>
          <a:prstGeom prst="rect">
            <a:avLst/>
          </a:prstGeom>
          <a:noFill/>
          <a:ln>
            <a:noFill/>
          </a:ln>
        </p:spPr>
      </p:pic>
      <p:pic>
        <p:nvPicPr>
          <p:cNvPr id="48" name="Google Shape;48;p29"/>
          <p:cNvPicPr preferRelativeResize="0"/>
          <p:nvPr/>
        </p:nvPicPr>
        <p:blipFill rotWithShape="1">
          <a:blip r:embed="rId4">
            <a:alphaModFix/>
          </a:blip>
          <a:srcRect b="0" l="0" r="0" t="0"/>
          <a:stretch/>
        </p:blipFill>
        <p:spPr>
          <a:xfrm>
            <a:off x="6492875" y="6350400"/>
            <a:ext cx="1357200" cy="26628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9" name="Shape 49"/>
        <p:cNvGrpSpPr/>
        <p:nvPr/>
      </p:nvGrpSpPr>
      <p:grpSpPr>
        <a:xfrm>
          <a:off x="0" y="0"/>
          <a:ext cx="0" cy="0"/>
          <a:chOff x="0" y="0"/>
          <a:chExt cx="0" cy="0"/>
        </a:xfrm>
      </p:grpSpPr>
      <p:sp>
        <p:nvSpPr>
          <p:cNvPr id="50" name="Google Shape;50;p30"/>
          <p:cNvSpPr txBox="1"/>
          <p:nvPr>
            <p:ph idx="12" type="sldNum"/>
          </p:nvPr>
        </p:nvSpPr>
        <p:spPr>
          <a:xfrm>
            <a:off x="7975600" y="6282210"/>
            <a:ext cx="711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51" name="Google Shape;51;p30"/>
          <p:cNvPicPr preferRelativeResize="0"/>
          <p:nvPr/>
        </p:nvPicPr>
        <p:blipFill rotWithShape="1">
          <a:blip r:embed="rId2">
            <a:alphaModFix/>
          </a:blip>
          <a:srcRect b="0" l="0" r="0" t="0"/>
          <a:stretch/>
        </p:blipFill>
        <p:spPr>
          <a:xfrm>
            <a:off x="0" y="0"/>
            <a:ext cx="9141970" cy="6858000"/>
          </a:xfrm>
          <a:prstGeom prst="rect">
            <a:avLst/>
          </a:prstGeom>
          <a:noFill/>
          <a:ln>
            <a:noFill/>
          </a:ln>
        </p:spPr>
      </p:pic>
      <p:sp>
        <p:nvSpPr>
          <p:cNvPr id="52" name="Google Shape;52;p30"/>
          <p:cNvSpPr/>
          <p:nvPr/>
        </p:nvSpPr>
        <p:spPr>
          <a:xfrm>
            <a:off x="457200" y="2289600"/>
            <a:ext cx="4373313"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7000">
                <a:solidFill>
                  <a:schemeClr val="lt1"/>
                </a:solidFill>
                <a:latin typeface="Helvetica Neue"/>
                <a:ea typeface="Helvetica Neue"/>
                <a:cs typeface="Helvetica Neue"/>
                <a:sym typeface="Helvetica Neue"/>
              </a:rPr>
              <a:t>Thank you</a:t>
            </a:r>
            <a:endParaRPr/>
          </a:p>
        </p:txBody>
      </p:sp>
      <p:pic>
        <p:nvPicPr>
          <p:cNvPr descr="A picture containing company name&#10;&#10;Description automatically generated" id="53" name="Google Shape;53;p30"/>
          <p:cNvPicPr preferRelativeResize="0"/>
          <p:nvPr/>
        </p:nvPicPr>
        <p:blipFill rotWithShape="1">
          <a:blip r:embed="rId3">
            <a:alphaModFix/>
          </a:blip>
          <a:srcRect b="0" l="0" r="0" t="0"/>
          <a:stretch/>
        </p:blipFill>
        <p:spPr>
          <a:xfrm>
            <a:off x="3959188" y="6057938"/>
            <a:ext cx="718269" cy="434302"/>
          </a:xfrm>
          <a:prstGeom prst="rect">
            <a:avLst/>
          </a:prstGeom>
          <a:noFill/>
          <a:ln>
            <a:noFill/>
          </a:ln>
        </p:spPr>
      </p:pic>
      <p:pic>
        <p:nvPicPr>
          <p:cNvPr id="54" name="Google Shape;54;p30"/>
          <p:cNvPicPr preferRelativeResize="0"/>
          <p:nvPr/>
        </p:nvPicPr>
        <p:blipFill rotWithShape="1">
          <a:blip r:embed="rId4">
            <a:alphaModFix/>
          </a:blip>
          <a:srcRect b="0" l="0" r="0" t="0"/>
          <a:stretch/>
        </p:blipFill>
        <p:spPr>
          <a:xfrm>
            <a:off x="4984352" y="6038370"/>
            <a:ext cx="541441" cy="46447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type="twoObj">
  <p:cSld name="TWO_OBJECTS">
    <p:spTree>
      <p:nvGrpSpPr>
        <p:cNvPr id="55" name="Shape 55"/>
        <p:cNvGrpSpPr/>
        <p:nvPr/>
      </p:nvGrpSpPr>
      <p:grpSpPr>
        <a:xfrm>
          <a:off x="0" y="0"/>
          <a:ext cx="0" cy="0"/>
          <a:chOff x="0" y="0"/>
          <a:chExt cx="0" cy="0"/>
        </a:xfrm>
      </p:grpSpPr>
      <p:sp>
        <p:nvSpPr>
          <p:cNvPr id="56" name="Google Shape;56;p31"/>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lvl1pPr lvl="0" algn="l">
              <a:spcBef>
                <a:spcPts val="0"/>
              </a:spcBef>
              <a:spcAft>
                <a:spcPts val="0"/>
              </a:spcAft>
              <a:buClr>
                <a:srgbClr val="009CDE"/>
              </a:buClr>
              <a:buSzPts val="3000"/>
              <a:buFont typeface="Helvetica Neue"/>
              <a:buNone/>
              <a:defRPr>
                <a:solidFill>
                  <a:srgbClr val="009CD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31"/>
          <p:cNvSpPr txBox="1"/>
          <p:nvPr>
            <p:ph idx="1" type="body"/>
          </p:nvPr>
        </p:nvSpPr>
        <p:spPr>
          <a:xfrm>
            <a:off x="457200" y="1600200"/>
            <a:ext cx="4038600" cy="4525963"/>
          </a:xfrm>
          <a:prstGeom prst="rect">
            <a:avLst/>
          </a:prstGeom>
          <a:noFill/>
          <a:ln>
            <a:noFill/>
          </a:ln>
        </p:spPr>
        <p:txBody>
          <a:bodyPr anchorCtr="0" anchor="t" bIns="0" lIns="0" spcFirstLastPara="1" rIns="0" wrap="square" tIns="0">
            <a:normAutofit/>
          </a:bodyPr>
          <a:lstStyle>
            <a:lvl1pPr indent="-355600" lvl="0" marL="457200" algn="l">
              <a:spcBef>
                <a:spcPts val="400"/>
              </a:spcBef>
              <a:spcAft>
                <a:spcPts val="0"/>
              </a:spcAft>
              <a:buSzPts val="2000"/>
              <a:buChar char="•"/>
              <a:defRPr sz="2000"/>
            </a:lvl1pPr>
            <a:lvl2pPr indent="-330200" lvl="1" marL="914400" algn="l">
              <a:spcBef>
                <a:spcPts val="320"/>
              </a:spcBef>
              <a:spcAft>
                <a:spcPts val="0"/>
              </a:spcAft>
              <a:buSzPts val="1600"/>
              <a:buChar char="•"/>
              <a:defRPr sz="1600"/>
            </a:lvl2pPr>
            <a:lvl3pPr indent="-330200" lvl="2" marL="1371600" algn="l">
              <a:spcBef>
                <a:spcPts val="320"/>
              </a:spcBef>
              <a:spcAft>
                <a:spcPts val="0"/>
              </a:spcAft>
              <a:buSzPts val="1600"/>
              <a:buChar char="•"/>
              <a:defRPr sz="16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8" name="Google Shape;58;p31"/>
          <p:cNvSpPr txBox="1"/>
          <p:nvPr>
            <p:ph idx="2" type="body"/>
          </p:nvPr>
        </p:nvSpPr>
        <p:spPr>
          <a:xfrm>
            <a:off x="4648200" y="1600200"/>
            <a:ext cx="4038600" cy="4525963"/>
          </a:xfrm>
          <a:prstGeom prst="rect">
            <a:avLst/>
          </a:prstGeom>
          <a:noFill/>
          <a:ln>
            <a:noFill/>
          </a:ln>
        </p:spPr>
        <p:txBody>
          <a:bodyPr anchorCtr="0" anchor="t" bIns="0" lIns="0" spcFirstLastPara="1" rIns="0" wrap="square" tIns="0">
            <a:normAutofit/>
          </a:bodyPr>
          <a:lstStyle>
            <a:lvl1pPr indent="-355600" lvl="0" marL="457200" algn="l">
              <a:spcBef>
                <a:spcPts val="400"/>
              </a:spcBef>
              <a:spcAft>
                <a:spcPts val="0"/>
              </a:spcAft>
              <a:buSzPts val="2000"/>
              <a:buChar char="•"/>
              <a:defRPr sz="2000"/>
            </a:lvl1pPr>
            <a:lvl2pPr indent="-330200" lvl="1" marL="914400" algn="l">
              <a:spcBef>
                <a:spcPts val="320"/>
              </a:spcBef>
              <a:spcAft>
                <a:spcPts val="0"/>
              </a:spcAft>
              <a:buSzPts val="1600"/>
              <a:buChar char="•"/>
              <a:defRPr sz="1600"/>
            </a:lvl2pPr>
            <a:lvl3pPr indent="-330200" lvl="2" marL="1371600" algn="l">
              <a:spcBef>
                <a:spcPts val="320"/>
              </a:spcBef>
              <a:spcAft>
                <a:spcPts val="0"/>
              </a:spcAft>
              <a:buSzPts val="1600"/>
              <a:buChar char="•"/>
              <a:defRPr sz="16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9" name="Google Shape;59;p31"/>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Image">
  <p:cSld name="Single Image">
    <p:spTree>
      <p:nvGrpSpPr>
        <p:cNvPr id="60" name="Shape 60"/>
        <p:cNvGrpSpPr/>
        <p:nvPr/>
      </p:nvGrpSpPr>
      <p:grpSpPr>
        <a:xfrm>
          <a:off x="0" y="0"/>
          <a:ext cx="0" cy="0"/>
          <a:chOff x="0" y="0"/>
          <a:chExt cx="0" cy="0"/>
        </a:xfrm>
      </p:grpSpPr>
      <p:sp>
        <p:nvSpPr>
          <p:cNvPr id="61" name="Google Shape;61;p32"/>
          <p:cNvSpPr txBox="1"/>
          <p:nvPr>
            <p:ph type="title"/>
          </p:nvPr>
        </p:nvSpPr>
        <p:spPr>
          <a:xfrm>
            <a:off x="457200" y="274638"/>
            <a:ext cx="3883786" cy="1143000"/>
          </a:xfrm>
          <a:prstGeom prst="rect">
            <a:avLst/>
          </a:prstGeom>
          <a:noFill/>
          <a:ln>
            <a:noFill/>
          </a:ln>
        </p:spPr>
        <p:txBody>
          <a:bodyPr anchorCtr="0" anchor="ctr" bIns="0" lIns="0" spcFirstLastPara="1" rIns="0" wrap="square" tIns="0">
            <a:normAutofit/>
          </a:bodyPr>
          <a:lstStyle>
            <a:lvl1pPr lvl="0" algn="l">
              <a:spcBef>
                <a:spcPts val="0"/>
              </a:spcBef>
              <a:spcAft>
                <a:spcPts val="0"/>
              </a:spcAft>
              <a:buClr>
                <a:srgbClr val="009CDE"/>
              </a:buClr>
              <a:buSzPts val="3000"/>
              <a:buFont typeface="Helvetica Neue"/>
              <a:buNone/>
              <a:defRPr>
                <a:solidFill>
                  <a:srgbClr val="009CD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32"/>
          <p:cNvSpPr txBox="1"/>
          <p:nvPr>
            <p:ph idx="1" type="body"/>
          </p:nvPr>
        </p:nvSpPr>
        <p:spPr>
          <a:xfrm>
            <a:off x="457200" y="1600200"/>
            <a:ext cx="3901440" cy="4525963"/>
          </a:xfrm>
          <a:prstGeom prst="rect">
            <a:avLst/>
          </a:prstGeom>
          <a:noFill/>
          <a:ln>
            <a:noFill/>
          </a:ln>
        </p:spPr>
        <p:txBody>
          <a:bodyPr anchorCtr="0" anchor="t" bIns="0" lIns="0" spcFirstLastPara="1" rIns="0" wrap="square" tIns="0">
            <a:normAutofit/>
          </a:bodyPr>
          <a:lstStyle>
            <a:lvl1pPr indent="-355600" lvl="0" marL="457200" algn="l">
              <a:spcBef>
                <a:spcPts val="400"/>
              </a:spcBef>
              <a:spcAft>
                <a:spcPts val="0"/>
              </a:spcAft>
              <a:buSzPts val="2000"/>
              <a:buChar char="•"/>
              <a:defRPr sz="2000"/>
            </a:lvl1pPr>
            <a:lvl2pPr indent="-330200" lvl="1" marL="914400" algn="l">
              <a:spcBef>
                <a:spcPts val="320"/>
              </a:spcBef>
              <a:spcAft>
                <a:spcPts val="0"/>
              </a:spcAft>
              <a:buSzPts val="1600"/>
              <a:buChar char="•"/>
              <a:defRPr sz="1600"/>
            </a:lvl2pPr>
            <a:lvl3pPr indent="-330200" lvl="2" marL="1371600" algn="l">
              <a:spcBef>
                <a:spcPts val="320"/>
              </a:spcBef>
              <a:spcAft>
                <a:spcPts val="0"/>
              </a:spcAft>
              <a:buSzPts val="1600"/>
              <a:buChar char="•"/>
              <a:defRPr sz="16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3" name="Google Shape;63;p32"/>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mages">
  <p:cSld name="Two images">
    <p:spTree>
      <p:nvGrpSpPr>
        <p:cNvPr id="64" name="Shape 64"/>
        <p:cNvGrpSpPr/>
        <p:nvPr/>
      </p:nvGrpSpPr>
      <p:grpSpPr>
        <a:xfrm>
          <a:off x="0" y="0"/>
          <a:ext cx="0" cy="0"/>
          <a:chOff x="0" y="0"/>
          <a:chExt cx="0" cy="0"/>
        </a:xfrm>
      </p:grpSpPr>
      <p:sp>
        <p:nvSpPr>
          <p:cNvPr id="65" name="Google Shape;65;p33"/>
          <p:cNvSpPr txBox="1"/>
          <p:nvPr>
            <p:ph type="title"/>
          </p:nvPr>
        </p:nvSpPr>
        <p:spPr>
          <a:xfrm>
            <a:off x="457200" y="274638"/>
            <a:ext cx="3883786" cy="1143000"/>
          </a:xfrm>
          <a:prstGeom prst="rect">
            <a:avLst/>
          </a:prstGeom>
          <a:noFill/>
          <a:ln>
            <a:noFill/>
          </a:ln>
        </p:spPr>
        <p:txBody>
          <a:bodyPr anchorCtr="0" anchor="ctr" bIns="0" lIns="0" spcFirstLastPara="1" rIns="0" wrap="square" tIns="0">
            <a:normAutofit/>
          </a:bodyPr>
          <a:lstStyle>
            <a:lvl1pPr lvl="0" algn="l">
              <a:spcBef>
                <a:spcPts val="0"/>
              </a:spcBef>
              <a:spcAft>
                <a:spcPts val="0"/>
              </a:spcAft>
              <a:buClr>
                <a:srgbClr val="009CDE"/>
              </a:buClr>
              <a:buSzPts val="3000"/>
              <a:buFont typeface="Helvetica Neue"/>
              <a:buNone/>
              <a:defRPr>
                <a:solidFill>
                  <a:srgbClr val="009CD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33"/>
          <p:cNvSpPr txBox="1"/>
          <p:nvPr>
            <p:ph idx="1" type="body"/>
          </p:nvPr>
        </p:nvSpPr>
        <p:spPr>
          <a:xfrm>
            <a:off x="457200" y="1600200"/>
            <a:ext cx="3901440" cy="4525963"/>
          </a:xfrm>
          <a:prstGeom prst="rect">
            <a:avLst/>
          </a:prstGeom>
          <a:noFill/>
          <a:ln>
            <a:noFill/>
          </a:ln>
        </p:spPr>
        <p:txBody>
          <a:bodyPr anchorCtr="0" anchor="t" bIns="0" lIns="0" spcFirstLastPara="1" rIns="0" wrap="square" tIns="0">
            <a:normAutofit/>
          </a:bodyPr>
          <a:lstStyle>
            <a:lvl1pPr indent="-355600" lvl="0" marL="457200" algn="l">
              <a:spcBef>
                <a:spcPts val="400"/>
              </a:spcBef>
              <a:spcAft>
                <a:spcPts val="0"/>
              </a:spcAft>
              <a:buSzPts val="2000"/>
              <a:buChar char="•"/>
              <a:defRPr sz="2000"/>
            </a:lvl1pPr>
            <a:lvl2pPr indent="-330200" lvl="1" marL="914400" algn="l">
              <a:spcBef>
                <a:spcPts val="320"/>
              </a:spcBef>
              <a:spcAft>
                <a:spcPts val="0"/>
              </a:spcAft>
              <a:buSzPts val="1600"/>
              <a:buChar char="•"/>
              <a:defRPr sz="1600"/>
            </a:lvl2pPr>
            <a:lvl3pPr indent="-330200" lvl="2" marL="1371600" algn="l">
              <a:spcBef>
                <a:spcPts val="320"/>
              </a:spcBef>
              <a:spcAft>
                <a:spcPts val="0"/>
              </a:spcAft>
              <a:buSzPts val="1600"/>
              <a:buChar char="•"/>
              <a:defRPr sz="16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7" name="Google Shape;67;p33"/>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16.jpg"/><Relationship Id="rId2" Type="http://schemas.openxmlformats.org/officeDocument/2006/relationships/image" Target="../media/image13.jpg"/><Relationship Id="rId3" Type="http://schemas.openxmlformats.org/officeDocument/2006/relationships/image" Target="../media/image6.jpg"/><Relationship Id="rId4" Type="http://schemas.openxmlformats.org/officeDocument/2006/relationships/image" Target="../media/image3.png"/><Relationship Id="rId9" Type="http://schemas.openxmlformats.org/officeDocument/2006/relationships/slideLayout" Target="../slideLayouts/slideLayout5.xml"/><Relationship Id="rId15" Type="http://schemas.openxmlformats.org/officeDocument/2006/relationships/theme" Target="../theme/theme1.xml"/><Relationship Id="rId14" Type="http://schemas.openxmlformats.org/officeDocument/2006/relationships/slideLayout" Target="../slideLayouts/slideLayout10.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lvl1pPr lvl="0" marR="0" rtl="0" algn="l">
              <a:spcBef>
                <a:spcPts val="0"/>
              </a:spcBef>
              <a:spcAft>
                <a:spcPts val="0"/>
              </a:spcAft>
              <a:buClr>
                <a:srgbClr val="009CDE"/>
              </a:buClr>
              <a:buSzPts val="3000"/>
              <a:buFont typeface="Helvetica Neue"/>
              <a:buNone/>
              <a:defRPr b="0" i="0" sz="3000" u="none" cap="none" strike="noStrike">
                <a:solidFill>
                  <a:srgbClr val="009CDE"/>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4"/>
          <p:cNvSpPr txBox="1"/>
          <p:nvPr>
            <p:ph idx="1" type="body"/>
          </p:nvPr>
        </p:nvSpPr>
        <p:spPr>
          <a:xfrm>
            <a:off x="457200" y="1600200"/>
            <a:ext cx="8229600" cy="4525963"/>
          </a:xfrm>
          <a:prstGeom prst="rect">
            <a:avLst/>
          </a:prstGeom>
          <a:noFill/>
          <a:ln>
            <a:noFill/>
          </a:ln>
        </p:spPr>
        <p:txBody>
          <a:bodyPr anchorCtr="0" anchor="t" bIns="0" lIns="0" spcFirstLastPara="1" rIns="0" wrap="square" tIns="0">
            <a:normAutofit/>
          </a:bodyPr>
          <a:lstStyle>
            <a:lvl1pPr indent="-355600" lvl="0" marL="457200" marR="0" rtl="0" algn="l">
              <a:spcBef>
                <a:spcPts val="400"/>
              </a:spcBef>
              <a:spcAft>
                <a:spcPts val="0"/>
              </a:spcAft>
              <a:buClr>
                <a:srgbClr val="009CDE"/>
              </a:buClr>
              <a:buSzPts val="2000"/>
              <a:buFont typeface="Arial"/>
              <a:buChar char="•"/>
              <a:defRPr b="0" i="0" sz="2000" u="none" cap="none" strike="noStrike">
                <a:solidFill>
                  <a:schemeClr val="dk1"/>
                </a:solidFill>
                <a:latin typeface="Helvetica Neue"/>
                <a:ea typeface="Helvetica Neue"/>
                <a:cs typeface="Helvetica Neue"/>
                <a:sym typeface="Helvetica Neue"/>
              </a:defRPr>
            </a:lvl1pPr>
            <a:lvl2pPr indent="-330200" lvl="1" marL="914400" marR="0" rtl="0" algn="l">
              <a:spcBef>
                <a:spcPts val="320"/>
              </a:spcBef>
              <a:spcAft>
                <a:spcPts val="0"/>
              </a:spcAft>
              <a:buClr>
                <a:srgbClr val="009CDE"/>
              </a:buClr>
              <a:buSzPts val="1600"/>
              <a:buFont typeface="Arial"/>
              <a:buChar char="•"/>
              <a:defRPr b="0" i="0" sz="1600" u="none" cap="none" strike="noStrike">
                <a:solidFill>
                  <a:schemeClr val="dk1"/>
                </a:solidFill>
                <a:latin typeface="Helvetica Neue"/>
                <a:ea typeface="Helvetica Neue"/>
                <a:cs typeface="Helvetica Neue"/>
                <a:sym typeface="Helvetica Neue"/>
              </a:defRPr>
            </a:lvl2pPr>
            <a:lvl3pPr indent="-330200" lvl="2" marL="1371600" marR="0" rtl="0" algn="l">
              <a:spcBef>
                <a:spcPts val="320"/>
              </a:spcBef>
              <a:spcAft>
                <a:spcPts val="0"/>
              </a:spcAft>
              <a:buClr>
                <a:srgbClr val="009CDE"/>
              </a:buClr>
              <a:buSzPts val="1600"/>
              <a:buFont typeface="Arial"/>
              <a:buChar char="•"/>
              <a:defRPr b="0" i="0" sz="1600" u="none" cap="none" strike="noStrike">
                <a:solidFill>
                  <a:schemeClr val="dk1"/>
                </a:solidFill>
                <a:latin typeface="Helvetica Neue"/>
                <a:ea typeface="Helvetica Neue"/>
                <a:cs typeface="Helvetica Neue"/>
                <a:sym typeface="Helvetica Neue"/>
              </a:defRPr>
            </a:lvl3pPr>
            <a:lvl4pPr indent="-330200" lvl="3" marL="1828800" marR="0" rtl="0" algn="l">
              <a:spcBef>
                <a:spcPts val="320"/>
              </a:spcBef>
              <a:spcAft>
                <a:spcPts val="0"/>
              </a:spcAft>
              <a:buClr>
                <a:srgbClr val="009CDE"/>
              </a:buClr>
              <a:buSzPts val="1600"/>
              <a:buFont typeface="Arial"/>
              <a:buChar char="•"/>
              <a:defRPr b="0" i="0" sz="1600" u="none" cap="none" strike="noStrike">
                <a:solidFill>
                  <a:schemeClr val="dk1"/>
                </a:solidFill>
                <a:latin typeface="Helvetica Neue"/>
                <a:ea typeface="Helvetica Neue"/>
                <a:cs typeface="Helvetica Neue"/>
                <a:sym typeface="Helvetica Neue"/>
              </a:defRPr>
            </a:lvl4pPr>
            <a:lvl5pPr indent="-330200" lvl="4" marL="2286000" marR="0" rtl="0" algn="l">
              <a:spcBef>
                <a:spcPts val="320"/>
              </a:spcBef>
              <a:spcAft>
                <a:spcPts val="0"/>
              </a:spcAft>
              <a:buClr>
                <a:srgbClr val="009CDE"/>
              </a:buClr>
              <a:buSzPts val="1600"/>
              <a:buFont typeface="Arial"/>
              <a:buChar char="•"/>
              <a:defRPr b="0" i="0" sz="1600" u="none" cap="none" strike="noStrike">
                <a:solidFill>
                  <a:schemeClr val="dk1"/>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24"/>
          <p:cNvSpPr txBox="1"/>
          <p:nvPr>
            <p:ph idx="12" type="sldNum"/>
          </p:nvPr>
        </p:nvSpPr>
        <p:spPr>
          <a:xfrm>
            <a:off x="7975600" y="6282210"/>
            <a:ext cx="711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Helvetica Neue"/>
                <a:ea typeface="Helvetica Neue"/>
                <a:cs typeface="Helvetica Neue"/>
                <a:sym typeface="Helvetica Neue"/>
              </a:defRPr>
            </a:lvl1pPr>
            <a:lvl2pPr indent="0" lvl="1" marL="0" marR="0" rtl="0" algn="r">
              <a:spcBef>
                <a:spcPts val="0"/>
              </a:spcBef>
              <a:buNone/>
              <a:defRPr b="0" i="0" sz="900" u="none" cap="none" strike="noStrike">
                <a:solidFill>
                  <a:srgbClr val="888888"/>
                </a:solidFill>
                <a:latin typeface="Helvetica Neue"/>
                <a:ea typeface="Helvetica Neue"/>
                <a:cs typeface="Helvetica Neue"/>
                <a:sym typeface="Helvetica Neue"/>
              </a:defRPr>
            </a:lvl2pPr>
            <a:lvl3pPr indent="0" lvl="2" marL="0" marR="0" rtl="0" algn="r">
              <a:spcBef>
                <a:spcPts val="0"/>
              </a:spcBef>
              <a:buNone/>
              <a:defRPr b="0" i="0" sz="900" u="none" cap="none" strike="noStrike">
                <a:solidFill>
                  <a:srgbClr val="888888"/>
                </a:solidFill>
                <a:latin typeface="Helvetica Neue"/>
                <a:ea typeface="Helvetica Neue"/>
                <a:cs typeface="Helvetica Neue"/>
                <a:sym typeface="Helvetica Neue"/>
              </a:defRPr>
            </a:lvl3pPr>
            <a:lvl4pPr indent="0" lvl="3" marL="0" marR="0" rtl="0" algn="r">
              <a:spcBef>
                <a:spcPts val="0"/>
              </a:spcBef>
              <a:buNone/>
              <a:defRPr b="0" i="0" sz="900" u="none" cap="none" strike="noStrike">
                <a:solidFill>
                  <a:srgbClr val="888888"/>
                </a:solidFill>
                <a:latin typeface="Helvetica Neue"/>
                <a:ea typeface="Helvetica Neue"/>
                <a:cs typeface="Helvetica Neue"/>
                <a:sym typeface="Helvetica Neue"/>
              </a:defRPr>
            </a:lvl4pPr>
            <a:lvl5pPr indent="0" lvl="4" marL="0" marR="0" rtl="0" algn="r">
              <a:spcBef>
                <a:spcPts val="0"/>
              </a:spcBef>
              <a:buNone/>
              <a:defRPr b="0" i="0" sz="900" u="none" cap="none" strike="noStrike">
                <a:solidFill>
                  <a:srgbClr val="888888"/>
                </a:solidFill>
                <a:latin typeface="Helvetica Neue"/>
                <a:ea typeface="Helvetica Neue"/>
                <a:cs typeface="Helvetica Neue"/>
                <a:sym typeface="Helvetica Neue"/>
              </a:defRPr>
            </a:lvl5pPr>
            <a:lvl6pPr indent="0" lvl="5" marL="0" marR="0" rtl="0" algn="r">
              <a:spcBef>
                <a:spcPts val="0"/>
              </a:spcBef>
              <a:buNone/>
              <a:defRPr b="0" i="0" sz="900" u="none" cap="none" strike="noStrike">
                <a:solidFill>
                  <a:srgbClr val="888888"/>
                </a:solidFill>
                <a:latin typeface="Helvetica Neue"/>
                <a:ea typeface="Helvetica Neue"/>
                <a:cs typeface="Helvetica Neue"/>
                <a:sym typeface="Helvetica Neue"/>
              </a:defRPr>
            </a:lvl6pPr>
            <a:lvl7pPr indent="0" lvl="6" marL="0" marR="0" rtl="0" algn="r">
              <a:spcBef>
                <a:spcPts val="0"/>
              </a:spcBef>
              <a:buNone/>
              <a:defRPr b="0" i="0" sz="900" u="none" cap="none" strike="noStrike">
                <a:solidFill>
                  <a:srgbClr val="888888"/>
                </a:solidFill>
                <a:latin typeface="Helvetica Neue"/>
                <a:ea typeface="Helvetica Neue"/>
                <a:cs typeface="Helvetica Neue"/>
                <a:sym typeface="Helvetica Neue"/>
              </a:defRPr>
            </a:lvl7pPr>
            <a:lvl8pPr indent="0" lvl="7" marL="0" marR="0" rtl="0" algn="r">
              <a:spcBef>
                <a:spcPts val="0"/>
              </a:spcBef>
              <a:buNone/>
              <a:defRPr b="0" i="0" sz="900" u="none" cap="none" strike="noStrike">
                <a:solidFill>
                  <a:srgbClr val="888888"/>
                </a:solidFill>
                <a:latin typeface="Helvetica Neue"/>
                <a:ea typeface="Helvetica Neue"/>
                <a:cs typeface="Helvetica Neue"/>
                <a:sym typeface="Helvetica Neue"/>
              </a:defRPr>
            </a:lvl8pPr>
            <a:lvl9pPr indent="0" lvl="8" marL="0" marR="0" rtl="0" algn="r">
              <a:spcBef>
                <a:spcPts val="0"/>
              </a:spcBef>
              <a:buNone/>
              <a:defRPr b="0" i="0" sz="9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pic>
        <p:nvPicPr>
          <p:cNvPr id="13" name="Google Shape;13;p24"/>
          <p:cNvPicPr preferRelativeResize="0"/>
          <p:nvPr/>
        </p:nvPicPr>
        <p:blipFill rotWithShape="1">
          <a:blip r:embed="rId1">
            <a:alphaModFix/>
          </a:blip>
          <a:srcRect b="0" l="0" r="0" t="0"/>
          <a:stretch/>
        </p:blipFill>
        <p:spPr>
          <a:xfrm>
            <a:off x="450849" y="6346825"/>
            <a:ext cx="1044575" cy="267592"/>
          </a:xfrm>
          <a:prstGeom prst="rect">
            <a:avLst/>
          </a:prstGeom>
          <a:noFill/>
          <a:ln>
            <a:noFill/>
          </a:ln>
        </p:spPr>
      </p:pic>
      <p:pic>
        <p:nvPicPr>
          <p:cNvPr id="14" name="Google Shape;14;p24"/>
          <p:cNvPicPr preferRelativeResize="0"/>
          <p:nvPr/>
        </p:nvPicPr>
        <p:blipFill rotWithShape="1">
          <a:blip r:embed="rId2">
            <a:alphaModFix/>
          </a:blip>
          <a:srcRect b="0" l="0" r="0" t="0"/>
          <a:stretch/>
        </p:blipFill>
        <p:spPr>
          <a:xfrm>
            <a:off x="6492875" y="6350828"/>
            <a:ext cx="1355725" cy="265997"/>
          </a:xfrm>
          <a:prstGeom prst="rect">
            <a:avLst/>
          </a:prstGeom>
          <a:noFill/>
          <a:ln>
            <a:noFill/>
          </a:ln>
        </p:spPr>
      </p:pic>
      <p:pic>
        <p:nvPicPr>
          <p:cNvPr descr="A picture containing company name&#10;&#10;Description automatically generated" id="15" name="Google Shape;15;p24"/>
          <p:cNvPicPr preferRelativeResize="0"/>
          <p:nvPr/>
        </p:nvPicPr>
        <p:blipFill rotWithShape="1">
          <a:blip r:embed="rId3">
            <a:alphaModFix/>
          </a:blip>
          <a:srcRect b="0" l="0" r="0" t="0"/>
          <a:stretch/>
        </p:blipFill>
        <p:spPr>
          <a:xfrm>
            <a:off x="1728419" y="6301778"/>
            <a:ext cx="564638" cy="341409"/>
          </a:xfrm>
          <a:prstGeom prst="rect">
            <a:avLst/>
          </a:prstGeom>
          <a:noFill/>
          <a:ln>
            <a:noFill/>
          </a:ln>
        </p:spPr>
      </p:pic>
      <p:pic>
        <p:nvPicPr>
          <p:cNvPr id="16" name="Google Shape;16;p24"/>
          <p:cNvPicPr preferRelativeResize="0"/>
          <p:nvPr/>
        </p:nvPicPr>
        <p:blipFill rotWithShape="1">
          <a:blip r:embed="rId4">
            <a:alphaModFix/>
          </a:blip>
          <a:srcRect b="0" l="0" r="0" t="0"/>
          <a:stretch/>
        </p:blipFill>
        <p:spPr>
          <a:xfrm>
            <a:off x="2596493" y="6282210"/>
            <a:ext cx="425632" cy="3651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20.png"/><Relationship Id="rId5"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youtube.com/watch?v=xMEFr7ghMT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en.wikipedia.org/wiki/International_Phonetic_Alphabe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ailo.adaptcentre.ie/wp-content/uploads/2022/06/3.3-Articulation-test-and-solution.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
          <p:cNvSpPr txBox="1"/>
          <p:nvPr>
            <p:ph type="ctrTitle"/>
          </p:nvPr>
        </p:nvSpPr>
        <p:spPr>
          <a:xfrm>
            <a:off x="685800" y="684000"/>
            <a:ext cx="7772400" cy="18720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lt1"/>
              </a:buClr>
              <a:buSzPts val="4000"/>
              <a:buFont typeface="Helvetica Neue"/>
              <a:buNone/>
            </a:pPr>
            <a:r>
              <a:rPr lang="en-US"/>
              <a:t>Phonetics</a:t>
            </a:r>
            <a:endParaRPr/>
          </a:p>
        </p:txBody>
      </p:sp>
      <p:sp>
        <p:nvSpPr>
          <p:cNvPr id="80" name="Google Shape;80;p1"/>
          <p:cNvSpPr txBox="1"/>
          <p:nvPr>
            <p:ph idx="1" type="subTitle"/>
          </p:nvPr>
        </p:nvSpPr>
        <p:spPr>
          <a:xfrm>
            <a:off x="685800" y="2725200"/>
            <a:ext cx="7789460" cy="1752600"/>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SzPts val="2000"/>
              <a:buNone/>
            </a:pPr>
            <a:r>
              <a:rPr lang="en-US"/>
              <a:t>Study of speech sounds</a:t>
            </a:r>
            <a:endParaRPr/>
          </a:p>
          <a:p>
            <a:pPr indent="0" lvl="0" marL="0" rtl="0" algn="l">
              <a:spcBef>
                <a:spcPts val="0"/>
              </a:spcBef>
              <a:spcAft>
                <a:spcPts val="0"/>
              </a:spcAft>
              <a:buSzPts val="2000"/>
              <a:buNone/>
            </a:pPr>
            <a:r>
              <a:t/>
            </a:r>
            <a:endParaRPr/>
          </a:p>
          <a:p>
            <a:pPr indent="0" lvl="0" marL="0" rtl="0" algn="l">
              <a:spcBef>
                <a:spcPts val="0"/>
              </a:spcBef>
              <a:spcAft>
                <a:spcPts val="0"/>
              </a:spcAft>
              <a:buSzPts val="2000"/>
              <a:buNone/>
            </a:pPr>
            <a:r>
              <a:rPr lang="en-US"/>
              <a:t>Linguistics Module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f4513cda4d_0_12"/>
          <p:cNvSpPr txBox="1"/>
          <p:nvPr>
            <p:ph idx="1" type="body"/>
          </p:nvPr>
        </p:nvSpPr>
        <p:spPr>
          <a:xfrm>
            <a:off x="457200" y="1600200"/>
            <a:ext cx="8229600" cy="4526100"/>
          </a:xfrm>
          <a:prstGeom prst="rect">
            <a:avLst/>
          </a:prstGeom>
        </p:spPr>
        <p:txBody>
          <a:bodyPr anchorCtr="0" anchor="t" bIns="0" lIns="0" spcFirstLastPara="1" rIns="0" wrap="square" tIns="0">
            <a:normAutofit lnSpcReduction="10000"/>
          </a:bodyPr>
          <a:lstStyle/>
          <a:p>
            <a:pPr indent="-180975" lvl="0" marL="180975" rtl="0" algn="l">
              <a:spcBef>
                <a:spcPts val="0"/>
              </a:spcBef>
              <a:spcAft>
                <a:spcPts val="0"/>
              </a:spcAft>
              <a:buClr>
                <a:schemeClr val="dk2"/>
              </a:buClr>
              <a:buSzPts val="2000"/>
              <a:buChar char="•"/>
            </a:pPr>
            <a:r>
              <a:rPr lang="en-US"/>
              <a:t>Larynx or glottis consists of two folds of cartilage</a:t>
            </a:r>
            <a:endParaRPr/>
          </a:p>
          <a:p>
            <a:pPr indent="-180975" lvl="0" marL="180975" rtl="0" algn="l">
              <a:spcBef>
                <a:spcPts val="0"/>
              </a:spcBef>
              <a:spcAft>
                <a:spcPts val="0"/>
              </a:spcAft>
              <a:buClr>
                <a:schemeClr val="dk2"/>
              </a:buClr>
              <a:buSzPts val="2000"/>
              <a:buChar char="•"/>
            </a:pPr>
            <a:r>
              <a:rPr lang="en-US"/>
              <a:t>They can be held tight</a:t>
            </a:r>
            <a:endParaRPr/>
          </a:p>
          <a:p>
            <a:pPr indent="-182562" lvl="1" marL="635000" rtl="0" algn="l">
              <a:spcBef>
                <a:spcPts val="0"/>
              </a:spcBef>
              <a:spcAft>
                <a:spcPts val="0"/>
              </a:spcAft>
              <a:buClr>
                <a:schemeClr val="dk2"/>
              </a:buClr>
              <a:buSzPts val="1600"/>
              <a:buChar char="•"/>
            </a:pPr>
            <a:r>
              <a:rPr lang="en-US"/>
              <a:t>to prevent food passing into the </a:t>
            </a:r>
            <a:r>
              <a:rPr lang="en-US"/>
              <a:t>windpipe</a:t>
            </a:r>
            <a:endParaRPr/>
          </a:p>
          <a:p>
            <a:pPr indent="-182562" lvl="1" marL="635000" rtl="0" algn="l">
              <a:spcBef>
                <a:spcPts val="0"/>
              </a:spcBef>
              <a:spcAft>
                <a:spcPts val="0"/>
              </a:spcAft>
              <a:buClr>
                <a:schemeClr val="dk2"/>
              </a:buClr>
              <a:buSzPts val="1600"/>
              <a:buChar char="•"/>
            </a:pPr>
            <a:r>
              <a:rPr lang="en-US"/>
              <a:t>to compress air in the lungs eg when straining</a:t>
            </a:r>
            <a:endParaRPr/>
          </a:p>
          <a:p>
            <a:pPr indent="-182562" lvl="1" marL="635000" rtl="0" algn="l">
              <a:spcBef>
                <a:spcPts val="0"/>
              </a:spcBef>
              <a:spcAft>
                <a:spcPts val="0"/>
              </a:spcAft>
              <a:buClr>
                <a:schemeClr val="dk2"/>
              </a:buClr>
              <a:buSzPts val="1600"/>
              <a:buChar char="•"/>
            </a:pPr>
            <a:r>
              <a:rPr lang="en-US"/>
              <a:t>to utter a “glottal stop” as in “uh-oh” [ʔ]</a:t>
            </a:r>
            <a:endParaRPr/>
          </a:p>
          <a:p>
            <a:pPr indent="-180975" lvl="0" marL="180975" rtl="0" algn="l">
              <a:spcBef>
                <a:spcPts val="0"/>
              </a:spcBef>
              <a:spcAft>
                <a:spcPts val="0"/>
              </a:spcAft>
              <a:buClr>
                <a:schemeClr val="dk2"/>
              </a:buClr>
              <a:buSzPts val="2000"/>
              <a:buChar char="•"/>
            </a:pPr>
            <a:r>
              <a:rPr lang="en-US"/>
              <a:t>Or, as the air passes through they can be allowed to vibrate to produce a “voiced” sound</a:t>
            </a:r>
            <a:endParaRPr/>
          </a:p>
          <a:p>
            <a:pPr indent="-180975" lvl="0" marL="180975" rtl="0" algn="l">
              <a:spcBef>
                <a:spcPts val="0"/>
              </a:spcBef>
              <a:spcAft>
                <a:spcPts val="0"/>
              </a:spcAft>
              <a:buClr>
                <a:schemeClr val="dk2"/>
              </a:buClr>
              <a:buSzPts val="2000"/>
              <a:buChar char="•"/>
            </a:pPr>
            <a:r>
              <a:rPr lang="en-US"/>
              <a:t>Rate of vibration determines pitch</a:t>
            </a:r>
            <a:endParaRPr/>
          </a:p>
          <a:p>
            <a:pPr indent="-180975" lvl="0" marL="180975" rtl="0" algn="l">
              <a:spcBef>
                <a:spcPts val="0"/>
              </a:spcBef>
              <a:spcAft>
                <a:spcPts val="0"/>
              </a:spcAft>
              <a:buClr>
                <a:schemeClr val="dk2"/>
              </a:buClr>
              <a:buSzPts val="2000"/>
              <a:buChar char="•"/>
            </a:pPr>
            <a:r>
              <a:rPr lang="en-US"/>
              <a:t>Loose vibration results in whisper</a:t>
            </a:r>
            <a:endParaRPr/>
          </a:p>
          <a:p>
            <a:pPr indent="-180975" lvl="0" marL="180975" rtl="0" algn="l">
              <a:spcBef>
                <a:spcPts val="0"/>
              </a:spcBef>
              <a:spcAft>
                <a:spcPts val="0"/>
              </a:spcAft>
              <a:buClr>
                <a:schemeClr val="dk2"/>
              </a:buClr>
              <a:buSzPts val="2000"/>
              <a:buChar char="•"/>
            </a:pPr>
            <a:r>
              <a:rPr lang="en-US"/>
              <a:t>No vibration gives “voiceless” sound</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highlight>
                  <a:schemeClr val="lt1"/>
                </a:highlight>
              </a:rPr>
              <a:t>Let’s try it! Tests for voicing: </a:t>
            </a:r>
            <a:endParaRPr b="1">
              <a:highlight>
                <a:schemeClr val="lt1"/>
              </a:highlight>
            </a:endParaRPr>
          </a:p>
          <a:p>
            <a:pPr indent="0" lvl="0" marL="0" rtl="0" algn="l">
              <a:spcBef>
                <a:spcPts val="0"/>
              </a:spcBef>
              <a:spcAft>
                <a:spcPts val="0"/>
              </a:spcAft>
              <a:buNone/>
            </a:pPr>
            <a:r>
              <a:t/>
            </a:r>
            <a:endParaRPr b="1">
              <a:highlight>
                <a:schemeClr val="lt1"/>
              </a:highlight>
            </a:endParaRPr>
          </a:p>
          <a:p>
            <a:pPr indent="0" lvl="0" marL="0" rtl="0" algn="l">
              <a:spcBef>
                <a:spcPts val="0"/>
              </a:spcBef>
              <a:spcAft>
                <a:spcPts val="0"/>
              </a:spcAft>
              <a:buNone/>
            </a:pPr>
            <a:r>
              <a:rPr b="1" lang="en-US">
                <a:highlight>
                  <a:schemeClr val="lt1"/>
                </a:highlight>
              </a:rPr>
              <a:t>Hold your fingers to your </a:t>
            </a:r>
            <a:r>
              <a:rPr b="1" lang="en-US">
                <a:highlight>
                  <a:schemeClr val="lt1"/>
                </a:highlight>
              </a:rPr>
              <a:t>throat or put your hands over your ears, then pronounce a long SSSS then a long ZZZZ. If you can feel or hear buzzing then it’s voiced. </a:t>
            </a:r>
            <a:endParaRPr>
              <a:highlight>
                <a:schemeClr val="lt1"/>
              </a:highlight>
            </a:endParaRPr>
          </a:p>
        </p:txBody>
      </p:sp>
      <p:sp>
        <p:nvSpPr>
          <p:cNvPr id="161" name="Google Shape;161;gf4513cda4d_0_12"/>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Voicing - let’s try it together</a:t>
            </a:r>
            <a:endParaRPr/>
          </a:p>
        </p:txBody>
      </p:sp>
      <p:sp>
        <p:nvSpPr>
          <p:cNvPr id="162" name="Google Shape;162;gf4513cda4d_0_12"/>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f4513cda4d_0_19"/>
          <p:cNvSpPr txBox="1"/>
          <p:nvPr>
            <p:ph idx="1" type="body"/>
          </p:nvPr>
        </p:nvSpPr>
        <p:spPr>
          <a:xfrm>
            <a:off x="457200" y="5394025"/>
            <a:ext cx="8229600" cy="732300"/>
          </a:xfrm>
          <a:prstGeom prst="rect">
            <a:avLst/>
          </a:prstGeom>
        </p:spPr>
        <p:txBody>
          <a:bodyPr anchorCtr="0" anchor="t" bIns="0" lIns="0" spcFirstLastPara="1" rIns="0" wrap="square" tIns="0">
            <a:normAutofit/>
          </a:bodyPr>
          <a:lstStyle/>
          <a:p>
            <a:pPr indent="0" lvl="0" marL="0" rtl="0" algn="l">
              <a:spcBef>
                <a:spcPts val="400"/>
              </a:spcBef>
              <a:spcAft>
                <a:spcPts val="0"/>
              </a:spcAft>
              <a:buNone/>
            </a:pPr>
            <a:r>
              <a:rPr lang="en-US"/>
              <a:t>Unfamiliar symbols: θ (</a:t>
            </a:r>
            <a:r>
              <a:rPr lang="en-US" u="sng"/>
              <a:t>th</a:t>
            </a:r>
            <a:r>
              <a:rPr lang="en-US"/>
              <a:t>in) ð (</a:t>
            </a:r>
            <a:r>
              <a:rPr lang="en-US" u="sng"/>
              <a:t>th</a:t>
            </a:r>
            <a:r>
              <a:rPr lang="en-US"/>
              <a:t>is) ʃ (sh) ʒ (mea</a:t>
            </a:r>
            <a:r>
              <a:rPr lang="en-US" u="sng"/>
              <a:t>s</a:t>
            </a:r>
            <a:r>
              <a:rPr lang="en-US"/>
              <a:t>ure) ʧ (ch) ʤ (j) ŋ (ng)</a:t>
            </a:r>
            <a:endParaRPr/>
          </a:p>
          <a:p>
            <a:pPr indent="0" lvl="0" marL="0" rtl="0" algn="l">
              <a:spcBef>
                <a:spcPts val="400"/>
              </a:spcBef>
              <a:spcAft>
                <a:spcPts val="0"/>
              </a:spcAft>
              <a:buNone/>
            </a:pPr>
            <a:r>
              <a:rPr lang="en-US"/>
              <a:t>NB [j] is ‘y’ (</a:t>
            </a:r>
            <a:r>
              <a:rPr lang="en-US" u="sng"/>
              <a:t>y</a:t>
            </a:r>
            <a:r>
              <a:rPr lang="en-US"/>
              <a:t>oung) NOT ‘j’ !</a:t>
            </a:r>
            <a:endParaRPr/>
          </a:p>
        </p:txBody>
      </p:sp>
      <p:sp>
        <p:nvSpPr>
          <p:cNvPr id="169" name="Google Shape;169;gf4513cda4d_0_19"/>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Consonants of English</a:t>
            </a:r>
            <a:endParaRPr/>
          </a:p>
        </p:txBody>
      </p:sp>
      <p:sp>
        <p:nvSpPr>
          <p:cNvPr id="170" name="Google Shape;170;gf4513cda4d_0_19"/>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aphicFrame>
        <p:nvGraphicFramePr>
          <p:cNvPr id="171" name="Google Shape;171;gf4513cda4d_0_19"/>
          <p:cNvGraphicFramePr/>
          <p:nvPr/>
        </p:nvGraphicFramePr>
        <p:xfrm>
          <a:off x="606925" y="1258200"/>
          <a:ext cx="3000000" cy="3000000"/>
        </p:xfrm>
        <a:graphic>
          <a:graphicData uri="http://schemas.openxmlformats.org/drawingml/2006/table">
            <a:tbl>
              <a:tblPr>
                <a:noFill/>
                <a:tableStyleId>{3662DE78-9A6B-41C4-86DC-51BC6A50B99B}</a:tableStyleId>
              </a:tblPr>
              <a:tblGrid>
                <a:gridCol w="986425"/>
                <a:gridCol w="826650"/>
                <a:gridCol w="906550"/>
                <a:gridCol w="906550"/>
                <a:gridCol w="906550"/>
                <a:gridCol w="906550"/>
                <a:gridCol w="906550"/>
                <a:gridCol w="906550"/>
              </a:tblGrid>
              <a:tr h="694075">
                <a:tc>
                  <a:txBody>
                    <a:bodyPr/>
                    <a:lstStyle/>
                    <a:p>
                      <a:pPr indent="0" lvl="0" marL="0" rtl="0" algn="ctr">
                        <a:spcBef>
                          <a:spcPts val="0"/>
                        </a:spcBef>
                        <a:spcAft>
                          <a:spcPts val="0"/>
                        </a:spcAft>
                        <a:buNone/>
                      </a:pPr>
                      <a:r>
                        <a:t/>
                      </a:r>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US"/>
                        <a:t>Bilabial</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t>Labio</a:t>
                      </a:r>
                      <a:endParaRPr/>
                    </a:p>
                    <a:p>
                      <a:pPr indent="0" lvl="0" marL="0" rtl="0" algn="ctr">
                        <a:spcBef>
                          <a:spcPts val="0"/>
                        </a:spcBef>
                        <a:spcAft>
                          <a:spcPts val="0"/>
                        </a:spcAft>
                        <a:buNone/>
                      </a:pPr>
                      <a:r>
                        <a:rPr lang="en-US"/>
                        <a:t>-dental</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t>Dental</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t>Alveolar</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t>Palatal</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t>Velar</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a:t>Glottal</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88350">
                <a:tc>
                  <a:txBody>
                    <a:bodyPr/>
                    <a:lstStyle/>
                    <a:p>
                      <a:pPr indent="0" lvl="0" marL="0" rtl="0" algn="ctr">
                        <a:spcBef>
                          <a:spcPts val="0"/>
                        </a:spcBef>
                        <a:spcAft>
                          <a:spcPts val="0"/>
                        </a:spcAft>
                        <a:buNone/>
                      </a:pPr>
                      <a:r>
                        <a:rPr lang="en-US"/>
                        <a:t>Stop</a:t>
                      </a:r>
                      <a:endParaRPr/>
                    </a:p>
                  </a:txBody>
                  <a:tcPr marT="91425" marB="91425" marR="91425" marL="91425"/>
                </a:tc>
                <a:tc>
                  <a:txBody>
                    <a:bodyPr/>
                    <a:lstStyle/>
                    <a:p>
                      <a:pPr indent="0" lvl="0" marL="0" rtl="0" algn="ctr">
                        <a:spcBef>
                          <a:spcPts val="0"/>
                        </a:spcBef>
                        <a:spcAft>
                          <a:spcPts val="0"/>
                        </a:spcAft>
                        <a:buNone/>
                      </a:pPr>
                      <a:r>
                        <a:rPr lang="en-US"/>
                        <a:t>p b</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US"/>
                        <a:t>t d</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US"/>
                        <a:t>k g</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t/>
                      </a:r>
                      <a:endParaRPr/>
                    </a:p>
                  </a:txBody>
                  <a:tcPr marT="91425" marB="91425" marR="91425" marL="91425">
                    <a:lnT cap="flat" cmpd="sng" w="9525">
                      <a:solidFill>
                        <a:srgbClr val="9E9E9E"/>
                      </a:solidFill>
                      <a:prstDash val="solid"/>
                      <a:round/>
                      <a:headEnd len="sm" w="sm" type="none"/>
                      <a:tailEnd len="sm" w="sm" type="none"/>
                    </a:lnT>
                  </a:tcPr>
                </a:tc>
              </a:tr>
              <a:tr h="488350">
                <a:tc>
                  <a:txBody>
                    <a:bodyPr/>
                    <a:lstStyle/>
                    <a:p>
                      <a:pPr indent="0" lvl="0" marL="0" rtl="0" algn="ctr">
                        <a:spcBef>
                          <a:spcPts val="0"/>
                        </a:spcBef>
                        <a:spcAft>
                          <a:spcPts val="0"/>
                        </a:spcAft>
                        <a:buNone/>
                      </a:pPr>
                      <a:r>
                        <a:rPr lang="en-US"/>
                        <a:t>Fricative</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US"/>
                        <a:t>f v</a:t>
                      </a:r>
                      <a:endParaRPr/>
                    </a:p>
                  </a:txBody>
                  <a:tcPr marT="91425" marB="91425" marR="91425" marL="91425"/>
                </a:tc>
                <a:tc>
                  <a:txBody>
                    <a:bodyPr/>
                    <a:lstStyle/>
                    <a:p>
                      <a:pPr indent="0" lvl="0" marL="0" rtl="0" algn="ctr">
                        <a:spcBef>
                          <a:spcPts val="0"/>
                        </a:spcBef>
                        <a:spcAft>
                          <a:spcPts val="0"/>
                        </a:spcAft>
                        <a:buNone/>
                      </a:pPr>
                      <a:r>
                        <a:rPr lang="en-US"/>
                        <a:t>θ ð</a:t>
                      </a:r>
                      <a:endParaRPr/>
                    </a:p>
                  </a:txBody>
                  <a:tcPr marT="91425" marB="91425" marR="91425" marL="91425"/>
                </a:tc>
                <a:tc>
                  <a:txBody>
                    <a:bodyPr/>
                    <a:lstStyle/>
                    <a:p>
                      <a:pPr indent="0" lvl="0" marL="0" rtl="0" algn="ctr">
                        <a:spcBef>
                          <a:spcPts val="0"/>
                        </a:spcBef>
                        <a:spcAft>
                          <a:spcPts val="0"/>
                        </a:spcAft>
                        <a:buNone/>
                      </a:pPr>
                      <a:r>
                        <a:rPr lang="en-US"/>
                        <a:t>s z</a:t>
                      </a:r>
                      <a:endParaRPr/>
                    </a:p>
                  </a:txBody>
                  <a:tcPr marT="91425" marB="91425" marR="91425" marL="91425"/>
                </a:tc>
                <a:tc>
                  <a:txBody>
                    <a:bodyPr/>
                    <a:lstStyle/>
                    <a:p>
                      <a:pPr indent="0" lvl="0" marL="0" rtl="0" algn="ctr">
                        <a:spcBef>
                          <a:spcPts val="0"/>
                        </a:spcBef>
                        <a:spcAft>
                          <a:spcPts val="0"/>
                        </a:spcAft>
                        <a:buNone/>
                      </a:pPr>
                      <a:r>
                        <a:rPr lang="en-US"/>
                        <a:t>ʃ ʒ</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US"/>
                        <a:t>h</a:t>
                      </a:r>
                      <a:endParaRPr/>
                    </a:p>
                  </a:txBody>
                  <a:tcPr marT="91425" marB="91425" marR="91425" marL="91425"/>
                </a:tc>
              </a:tr>
              <a:tr h="396200">
                <a:tc>
                  <a:txBody>
                    <a:bodyPr/>
                    <a:lstStyle/>
                    <a:p>
                      <a:pPr indent="0" lvl="0" marL="0" rtl="0" algn="ctr">
                        <a:spcBef>
                          <a:spcPts val="0"/>
                        </a:spcBef>
                        <a:spcAft>
                          <a:spcPts val="0"/>
                        </a:spcAft>
                        <a:buNone/>
                      </a:pPr>
                      <a:r>
                        <a:rPr lang="en-US"/>
                        <a:t>Affricate</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US"/>
                        <a:t>ʧ ʤ</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r>
              <a:tr h="460425">
                <a:tc>
                  <a:txBody>
                    <a:bodyPr/>
                    <a:lstStyle/>
                    <a:p>
                      <a:pPr indent="0" lvl="0" marL="0" rtl="0" algn="ctr">
                        <a:spcBef>
                          <a:spcPts val="0"/>
                        </a:spcBef>
                        <a:spcAft>
                          <a:spcPts val="0"/>
                        </a:spcAft>
                        <a:buNone/>
                      </a:pPr>
                      <a:r>
                        <a:rPr lang="en-US"/>
                        <a:t>Nasal</a:t>
                      </a:r>
                      <a:endParaRPr/>
                    </a:p>
                  </a:txBody>
                  <a:tcPr marT="91425" marB="91425" marR="91425" marL="91425"/>
                </a:tc>
                <a:tc>
                  <a:txBody>
                    <a:bodyPr/>
                    <a:lstStyle/>
                    <a:p>
                      <a:pPr indent="0" lvl="0" marL="0" rtl="0" algn="ctr">
                        <a:spcBef>
                          <a:spcPts val="0"/>
                        </a:spcBef>
                        <a:spcAft>
                          <a:spcPts val="0"/>
                        </a:spcAft>
                        <a:buNone/>
                      </a:pPr>
                      <a:r>
                        <a:rPr lang="en-US"/>
                        <a:t>m</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US"/>
                        <a:t>n</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US"/>
                        <a:t>ŋ</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r>
              <a:tr h="433825">
                <a:tc>
                  <a:txBody>
                    <a:bodyPr/>
                    <a:lstStyle/>
                    <a:p>
                      <a:pPr indent="0" lvl="0" marL="0" rtl="0" algn="ctr">
                        <a:spcBef>
                          <a:spcPts val="0"/>
                        </a:spcBef>
                        <a:spcAft>
                          <a:spcPts val="0"/>
                        </a:spcAft>
                        <a:buNone/>
                      </a:pPr>
                      <a:r>
                        <a:rPr lang="en-US"/>
                        <a:t>Lateral</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US"/>
                        <a:t>l</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r>
              <a:tr h="433850">
                <a:tc>
                  <a:txBody>
                    <a:bodyPr/>
                    <a:lstStyle/>
                    <a:p>
                      <a:pPr indent="0" lvl="0" marL="0" rtl="0" algn="ctr">
                        <a:spcBef>
                          <a:spcPts val="0"/>
                        </a:spcBef>
                        <a:spcAft>
                          <a:spcPts val="0"/>
                        </a:spcAft>
                        <a:buNone/>
                      </a:pPr>
                      <a:r>
                        <a:rPr lang="en-US"/>
                        <a:t>Retroflex</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US"/>
                        <a:t>r</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r>
              <a:tr h="609575">
                <a:tc>
                  <a:txBody>
                    <a:bodyPr/>
                    <a:lstStyle/>
                    <a:p>
                      <a:pPr indent="0" lvl="0" marL="0" rtl="0" algn="ctr">
                        <a:spcBef>
                          <a:spcPts val="0"/>
                        </a:spcBef>
                        <a:spcAft>
                          <a:spcPts val="0"/>
                        </a:spcAft>
                        <a:buNone/>
                      </a:pPr>
                      <a:r>
                        <a:rPr lang="en-US"/>
                        <a:t>Semi-</a:t>
                      </a:r>
                      <a:endParaRPr/>
                    </a:p>
                    <a:p>
                      <a:pPr indent="0" lvl="0" marL="0" rtl="0" algn="ctr">
                        <a:spcBef>
                          <a:spcPts val="0"/>
                        </a:spcBef>
                        <a:spcAft>
                          <a:spcPts val="0"/>
                        </a:spcAft>
                        <a:buNone/>
                      </a:pPr>
                      <a:r>
                        <a:rPr lang="en-US"/>
                        <a:t>vowel</a:t>
                      </a:r>
                      <a:endParaRPr/>
                    </a:p>
                  </a:txBody>
                  <a:tcPr marT="91425" marB="91425" marR="91425" marL="91425"/>
                </a:tc>
                <a:tc>
                  <a:txBody>
                    <a:bodyPr/>
                    <a:lstStyle/>
                    <a:p>
                      <a:pPr indent="0" lvl="0" marL="0" rtl="0" algn="ctr">
                        <a:spcBef>
                          <a:spcPts val="0"/>
                        </a:spcBef>
                        <a:spcAft>
                          <a:spcPts val="0"/>
                        </a:spcAft>
                        <a:buNone/>
                      </a:pPr>
                      <a:r>
                        <a:rPr lang="en-US"/>
                        <a:t>w</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US"/>
                        <a:t>r</a:t>
                      </a:r>
                      <a:endParaRPr/>
                    </a:p>
                  </a:txBody>
                  <a:tcPr marT="91425" marB="91425" marR="91425" marL="91425"/>
                </a:tc>
                <a:tc>
                  <a:txBody>
                    <a:bodyPr/>
                    <a:lstStyle/>
                    <a:p>
                      <a:pPr indent="0" lvl="0" marL="0" rtl="0" algn="ctr">
                        <a:spcBef>
                          <a:spcPts val="0"/>
                        </a:spcBef>
                        <a:spcAft>
                          <a:spcPts val="0"/>
                        </a:spcAft>
                        <a:buNone/>
                      </a:pPr>
                      <a:r>
                        <a:rPr lang="en-US"/>
                        <a:t>j</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f4513cda4d_0_29"/>
          <p:cNvSpPr txBox="1"/>
          <p:nvPr>
            <p:ph idx="1" type="body"/>
          </p:nvPr>
        </p:nvSpPr>
        <p:spPr>
          <a:xfrm>
            <a:off x="457200" y="1600200"/>
            <a:ext cx="8229600" cy="2209800"/>
          </a:xfrm>
          <a:prstGeom prst="rect">
            <a:avLst/>
          </a:prstGeom>
        </p:spPr>
        <p:txBody>
          <a:bodyPr anchorCtr="0" anchor="t" bIns="0" lIns="0" spcFirstLastPara="1" rIns="0" wrap="square" tIns="0">
            <a:normAutofit/>
          </a:bodyPr>
          <a:lstStyle/>
          <a:p>
            <a:pPr indent="-180975" lvl="0" marL="180975" rtl="0" algn="l">
              <a:spcBef>
                <a:spcPts val="0"/>
              </a:spcBef>
              <a:spcAft>
                <a:spcPts val="0"/>
              </a:spcAft>
              <a:buClr>
                <a:schemeClr val="dk2"/>
              </a:buClr>
              <a:buSzPts val="2000"/>
              <a:buChar char="•"/>
            </a:pPr>
            <a:r>
              <a:rPr lang="en-US"/>
              <a:t>Sounds formed by shape of tongue, but with no contact</a:t>
            </a:r>
            <a:endParaRPr/>
          </a:p>
          <a:p>
            <a:pPr indent="-180975" lvl="0" marL="180975" rtl="0" algn="l">
              <a:spcBef>
                <a:spcPts val="0"/>
              </a:spcBef>
              <a:spcAft>
                <a:spcPts val="0"/>
              </a:spcAft>
              <a:buClr>
                <a:schemeClr val="dk2"/>
              </a:buClr>
              <a:buSzPts val="2000"/>
              <a:buChar char="•"/>
            </a:pPr>
            <a:r>
              <a:rPr lang="en-US"/>
              <a:t>Harder therefore to classify exactly</a:t>
            </a:r>
            <a:endParaRPr/>
          </a:p>
          <a:p>
            <a:pPr indent="-180975" lvl="0" marL="180975" rtl="0" algn="l">
              <a:spcBef>
                <a:spcPts val="0"/>
              </a:spcBef>
              <a:spcAft>
                <a:spcPts val="0"/>
              </a:spcAft>
              <a:buClr>
                <a:schemeClr val="dk2"/>
              </a:buClr>
              <a:buSzPts val="2000"/>
              <a:buChar char="•"/>
            </a:pPr>
            <a:r>
              <a:rPr lang="en-US"/>
              <a:t>Defined by three main features</a:t>
            </a:r>
            <a:endParaRPr/>
          </a:p>
          <a:p>
            <a:pPr indent="0" lvl="0" marL="0" rtl="0" algn="l">
              <a:spcBef>
                <a:spcPts val="400"/>
              </a:spcBef>
              <a:spcAft>
                <a:spcPts val="0"/>
              </a:spcAft>
              <a:buNone/>
            </a:pPr>
            <a:r>
              <a:t/>
            </a:r>
            <a:endParaRPr/>
          </a:p>
        </p:txBody>
      </p:sp>
      <p:sp>
        <p:nvSpPr>
          <p:cNvPr id="178" name="Google Shape;178;gf4513cda4d_0_29"/>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Vowel sounds</a:t>
            </a:r>
            <a:endParaRPr/>
          </a:p>
        </p:txBody>
      </p:sp>
      <p:sp>
        <p:nvSpPr>
          <p:cNvPr id="179" name="Google Shape;179;gf4513cda4d_0_29"/>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80" name="Google Shape;180;gf4513cda4d_0_29"/>
          <p:cNvSpPr txBox="1"/>
          <p:nvPr>
            <p:ph idx="1" type="body"/>
          </p:nvPr>
        </p:nvSpPr>
        <p:spPr>
          <a:xfrm>
            <a:off x="1148375" y="2716169"/>
            <a:ext cx="4480500" cy="1093800"/>
          </a:xfrm>
          <a:prstGeom prst="rect">
            <a:avLst/>
          </a:prstGeom>
          <a:noFill/>
          <a:ln>
            <a:noFill/>
          </a:ln>
        </p:spPr>
        <p:txBody>
          <a:bodyPr anchorCtr="0" anchor="t" bIns="0" lIns="0" spcFirstLastPara="1" rIns="0" wrap="square" tIns="0">
            <a:normAutofit/>
          </a:bodyPr>
          <a:lstStyle/>
          <a:p>
            <a:pPr indent="-355600" lvl="0" marL="457200" rtl="0" algn="l">
              <a:spcBef>
                <a:spcPts val="0"/>
              </a:spcBef>
              <a:spcAft>
                <a:spcPts val="0"/>
              </a:spcAft>
              <a:buSzPts val="2000"/>
              <a:buAutoNum type="arabicPeriod"/>
            </a:pPr>
            <a:r>
              <a:rPr lang="en-US"/>
              <a:t>Which part of the tongue is raised</a:t>
            </a:r>
            <a:endParaRPr/>
          </a:p>
          <a:p>
            <a:pPr indent="-355600" lvl="0" marL="457200" rtl="0" algn="l">
              <a:spcBef>
                <a:spcPts val="0"/>
              </a:spcBef>
              <a:spcAft>
                <a:spcPts val="0"/>
              </a:spcAft>
              <a:buSzPts val="2000"/>
              <a:buAutoNum type="arabicPeriod"/>
            </a:pPr>
            <a:r>
              <a:rPr lang="en-US"/>
              <a:t>Relative height of tongue</a:t>
            </a:r>
            <a:endParaRPr/>
          </a:p>
          <a:p>
            <a:pPr indent="-355600" lvl="0" marL="457200" rtl="0" algn="l">
              <a:spcBef>
                <a:spcPts val="0"/>
              </a:spcBef>
              <a:spcAft>
                <a:spcPts val="0"/>
              </a:spcAft>
              <a:buSzPts val="2000"/>
              <a:buAutoNum type="arabicPeriod"/>
            </a:pPr>
            <a:r>
              <a:rPr lang="en-US"/>
              <a:t>Lip rounding</a:t>
            </a:r>
            <a:endParaRPr/>
          </a:p>
        </p:txBody>
      </p:sp>
      <p:sp>
        <p:nvSpPr>
          <p:cNvPr id="181" name="Google Shape;181;gf4513cda4d_0_29"/>
          <p:cNvSpPr txBox="1"/>
          <p:nvPr>
            <p:ph idx="1" type="body"/>
          </p:nvPr>
        </p:nvSpPr>
        <p:spPr>
          <a:xfrm>
            <a:off x="583000" y="3809975"/>
            <a:ext cx="8229600" cy="2209800"/>
          </a:xfrm>
          <a:prstGeom prst="rect">
            <a:avLst/>
          </a:prstGeom>
        </p:spPr>
        <p:txBody>
          <a:bodyPr anchorCtr="0" anchor="t" bIns="0" lIns="0" spcFirstLastPara="1" rIns="0" wrap="square" tIns="0">
            <a:normAutofit/>
          </a:bodyPr>
          <a:lstStyle/>
          <a:p>
            <a:pPr indent="-180975" lvl="0" marL="180975" rtl="0" algn="l">
              <a:spcBef>
                <a:spcPts val="0"/>
              </a:spcBef>
              <a:spcAft>
                <a:spcPts val="0"/>
              </a:spcAft>
              <a:buClr>
                <a:schemeClr val="dk2"/>
              </a:buClr>
              <a:buSzPts val="2000"/>
              <a:buChar char="•"/>
            </a:pPr>
            <a:r>
              <a:rPr lang="en-US"/>
              <a:t>Vowels are </a:t>
            </a:r>
            <a:r>
              <a:rPr lang="en-US"/>
              <a:t>usually</a:t>
            </a:r>
            <a:r>
              <a:rPr lang="en-US"/>
              <a:t> voiced but can be voiceless (though not in English)</a:t>
            </a:r>
            <a:endParaRPr/>
          </a:p>
          <a:p>
            <a:pPr indent="-180975" lvl="0" marL="180975" rtl="0" algn="l">
              <a:spcBef>
                <a:spcPts val="0"/>
              </a:spcBef>
              <a:spcAft>
                <a:spcPts val="0"/>
              </a:spcAft>
              <a:buClr>
                <a:schemeClr val="dk2"/>
              </a:buClr>
              <a:buSzPts val="2000"/>
              <a:buChar char="•"/>
            </a:pPr>
            <a:r>
              <a:rPr lang="en-US"/>
              <a:t>Can be nasalised (again, not in English)</a:t>
            </a:r>
            <a:endParaRPr/>
          </a:p>
          <a:p>
            <a:pPr indent="-180975" lvl="0" marL="180975" rtl="0" algn="l">
              <a:spcBef>
                <a:spcPts val="0"/>
              </a:spcBef>
              <a:spcAft>
                <a:spcPts val="0"/>
              </a:spcAft>
              <a:buClr>
                <a:schemeClr val="dk2"/>
              </a:buClr>
              <a:buSzPts val="2000"/>
              <a:buChar char="•"/>
            </a:pPr>
            <a:r>
              <a:rPr lang="en-US"/>
              <a:t>Length is often distinctive</a:t>
            </a:r>
            <a:endParaRPr/>
          </a:p>
          <a:p>
            <a:pPr indent="-180975" lvl="0" marL="180975" rtl="0" algn="l">
              <a:spcBef>
                <a:spcPts val="0"/>
              </a:spcBef>
              <a:spcAft>
                <a:spcPts val="0"/>
              </a:spcAft>
              <a:buClr>
                <a:schemeClr val="dk2"/>
              </a:buClr>
              <a:buSzPts val="2000"/>
              <a:buChar char="•"/>
            </a:pPr>
            <a:r>
              <a:rPr lang="en-US"/>
              <a:t>Glides (“diphthongs”) are possible, and quite common in English</a:t>
            </a:r>
            <a:endParaRPr/>
          </a:p>
          <a:p>
            <a:pPr indent="-180975" lvl="0" marL="180975" rtl="0" algn="l">
              <a:spcBef>
                <a:spcPts val="0"/>
              </a:spcBef>
              <a:spcAft>
                <a:spcPts val="0"/>
              </a:spcAft>
              <a:buClr>
                <a:schemeClr val="dk2"/>
              </a:buClr>
              <a:buSzPts val="2000"/>
              <a:buChar char="•"/>
            </a:pPr>
            <a:r>
              <a:rPr lang="en-US"/>
              <a:t>Vowels differ greatly in different accents of English (m</a:t>
            </a:r>
            <a:r>
              <a:rPr lang="en-US"/>
              <a:t>uch more than consonants) both per location and over time</a:t>
            </a:r>
            <a:endParaRPr/>
          </a:p>
          <a:p>
            <a:pPr indent="0" lvl="0" marL="0" rtl="0" algn="l">
              <a:spcBef>
                <a:spcPts val="4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f4513cda4d_0_48"/>
          <p:cNvSpPr txBox="1"/>
          <p:nvPr>
            <p:ph idx="1" type="body"/>
          </p:nvPr>
        </p:nvSpPr>
        <p:spPr>
          <a:xfrm>
            <a:off x="457200" y="1600200"/>
            <a:ext cx="3663000" cy="4526100"/>
          </a:xfrm>
          <a:prstGeom prst="rect">
            <a:avLst/>
          </a:prstGeom>
        </p:spPr>
        <p:txBody>
          <a:bodyPr anchorCtr="0" anchor="t" bIns="0" lIns="0" spcFirstLastPara="1" rIns="0" wrap="square" tIns="0">
            <a:normAutofit fontScale="92500"/>
          </a:bodyPr>
          <a:lstStyle/>
          <a:p>
            <a:pPr indent="-171450" lvl="0" marL="180975" rtl="0" algn="l">
              <a:spcBef>
                <a:spcPts val="0"/>
              </a:spcBef>
              <a:spcAft>
                <a:spcPts val="0"/>
              </a:spcAft>
              <a:buClr>
                <a:schemeClr val="dk2"/>
              </a:buClr>
              <a:buSzPct val="100000"/>
              <a:buChar char="•"/>
            </a:pPr>
            <a:r>
              <a:rPr lang="en-US"/>
              <a:t>Plotted on a chart which represents the oral cavity</a:t>
            </a:r>
            <a:endParaRPr/>
          </a:p>
          <a:p>
            <a:pPr indent="-171450" lvl="0" marL="180975" rtl="0" algn="l">
              <a:spcBef>
                <a:spcPts val="0"/>
              </a:spcBef>
              <a:spcAft>
                <a:spcPts val="0"/>
              </a:spcAft>
              <a:buClr>
                <a:schemeClr val="dk2"/>
              </a:buClr>
              <a:buSzPct val="100000"/>
              <a:buChar char="•"/>
            </a:pPr>
            <a:r>
              <a:rPr lang="en-US"/>
              <a:t>Which part of tongue is raised towards the roof of the mouth? </a:t>
            </a:r>
            <a:endParaRPr/>
          </a:p>
          <a:p>
            <a:pPr indent="-174942" lvl="1" marL="635000" rtl="0" algn="l">
              <a:spcBef>
                <a:spcPts val="0"/>
              </a:spcBef>
              <a:spcAft>
                <a:spcPts val="0"/>
              </a:spcAft>
              <a:buClr>
                <a:schemeClr val="dk2"/>
              </a:buClr>
              <a:buSzPct val="100000"/>
              <a:buChar char="•"/>
            </a:pPr>
            <a:r>
              <a:rPr lang="en-US"/>
              <a:t>Front, Central, Back</a:t>
            </a:r>
            <a:endParaRPr/>
          </a:p>
          <a:p>
            <a:pPr indent="-171450" lvl="0" marL="180975" rtl="0" algn="l">
              <a:spcBef>
                <a:spcPts val="0"/>
              </a:spcBef>
              <a:spcAft>
                <a:spcPts val="0"/>
              </a:spcAft>
              <a:buClr>
                <a:schemeClr val="dk2"/>
              </a:buClr>
              <a:buSzPct val="100000"/>
              <a:buChar char="•"/>
            </a:pPr>
            <a:r>
              <a:rPr lang="en-US"/>
              <a:t>How high (relatively) is it raised?</a:t>
            </a:r>
            <a:endParaRPr/>
          </a:p>
          <a:p>
            <a:pPr indent="-174942" lvl="1" marL="635000" rtl="0" algn="l">
              <a:spcBef>
                <a:spcPts val="0"/>
              </a:spcBef>
              <a:spcAft>
                <a:spcPts val="0"/>
              </a:spcAft>
              <a:buClr>
                <a:schemeClr val="dk2"/>
              </a:buClr>
              <a:buSzPct val="100000"/>
              <a:buChar char="•"/>
            </a:pPr>
            <a:r>
              <a:rPr lang="en-US"/>
              <a:t>Close, Half-close, Half-open, Open</a:t>
            </a:r>
            <a:endParaRPr/>
          </a:p>
          <a:p>
            <a:pPr indent="-171450" lvl="0" marL="180975" rtl="0" algn="l">
              <a:spcBef>
                <a:spcPts val="0"/>
              </a:spcBef>
              <a:spcAft>
                <a:spcPts val="0"/>
              </a:spcAft>
              <a:buClr>
                <a:schemeClr val="dk2"/>
              </a:buClr>
              <a:buSzPct val="100000"/>
              <a:buChar char="•"/>
            </a:pPr>
            <a:r>
              <a:rPr lang="en-US"/>
              <a:t>Are the lips rounded or spread?</a:t>
            </a:r>
            <a:endParaRPr/>
          </a:p>
          <a:p>
            <a:pPr indent="-174942" lvl="1" marL="635000" rtl="0" algn="l">
              <a:spcBef>
                <a:spcPts val="0"/>
              </a:spcBef>
              <a:spcAft>
                <a:spcPts val="0"/>
              </a:spcAft>
              <a:buClr>
                <a:schemeClr val="dk2"/>
              </a:buClr>
              <a:buSzPct val="100000"/>
              <a:buChar char="•"/>
            </a:pPr>
            <a:r>
              <a:rPr lang="en-US"/>
              <a:t>Front vowels typical spread, back vowels rounded</a:t>
            </a:r>
            <a:endParaRPr/>
          </a:p>
          <a:p>
            <a:pPr indent="-174942" lvl="1" marL="635000" rtl="0" algn="l">
              <a:spcBef>
                <a:spcPts val="0"/>
              </a:spcBef>
              <a:spcAft>
                <a:spcPts val="0"/>
              </a:spcAft>
              <a:buClr>
                <a:schemeClr val="dk2"/>
              </a:buClr>
              <a:buSzPct val="100000"/>
              <a:buChar char="•"/>
            </a:pPr>
            <a:r>
              <a:rPr lang="en-US"/>
              <a:t>But this can be reverse (though not in English) - e.g.</a:t>
            </a:r>
            <a:endParaRPr/>
          </a:p>
          <a:p>
            <a:pPr indent="-151130" lvl="2" marL="1073150" rtl="0" algn="l">
              <a:spcBef>
                <a:spcPts val="0"/>
              </a:spcBef>
              <a:spcAft>
                <a:spcPts val="0"/>
              </a:spcAft>
              <a:buClr>
                <a:schemeClr val="dk2"/>
              </a:buClr>
              <a:buSzPct val="100000"/>
              <a:buChar char="•"/>
            </a:pPr>
            <a:r>
              <a:rPr lang="en-US"/>
              <a:t>French ‘u’, German ‘ü’ (close front rounded) </a:t>
            </a:r>
            <a:endParaRPr/>
          </a:p>
          <a:p>
            <a:pPr indent="-151130" lvl="2" marL="1073150" rtl="0" algn="l">
              <a:spcBef>
                <a:spcPts val="0"/>
              </a:spcBef>
              <a:spcAft>
                <a:spcPts val="0"/>
              </a:spcAft>
              <a:buClr>
                <a:schemeClr val="dk2"/>
              </a:buClr>
              <a:buSzPct val="100000"/>
              <a:buChar char="•"/>
            </a:pPr>
            <a:r>
              <a:rPr lang="en-US"/>
              <a:t>French ‘eu’ German ‘ö’ (half-close front rounded)</a:t>
            </a:r>
            <a:endParaRPr/>
          </a:p>
          <a:p>
            <a:pPr indent="-151130" lvl="2" marL="1073150" rtl="0" algn="l">
              <a:spcBef>
                <a:spcPts val="0"/>
              </a:spcBef>
              <a:spcAft>
                <a:spcPts val="0"/>
              </a:spcAft>
              <a:buClr>
                <a:schemeClr val="dk2"/>
              </a:buClr>
              <a:buSzPct val="100000"/>
              <a:buChar char="•"/>
            </a:pPr>
            <a:r>
              <a:rPr lang="en-US"/>
              <a:t>Turkish ‘ı’, Japanese ‘u’ (close back spread) like ‘ugh’</a:t>
            </a:r>
            <a:endParaRPr/>
          </a:p>
        </p:txBody>
      </p:sp>
      <p:sp>
        <p:nvSpPr>
          <p:cNvPr id="188" name="Google Shape;188;gf4513cda4d_0_48"/>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Vowel</a:t>
            </a:r>
            <a:r>
              <a:rPr lang="en-US"/>
              <a:t> sounds</a:t>
            </a:r>
            <a:endParaRPr/>
          </a:p>
        </p:txBody>
      </p:sp>
      <p:sp>
        <p:nvSpPr>
          <p:cNvPr id="189" name="Google Shape;189;gf4513cda4d_0_48"/>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90" name="Google Shape;190;gf4513cda4d_0_48"/>
          <p:cNvPicPr preferRelativeResize="0"/>
          <p:nvPr/>
        </p:nvPicPr>
        <p:blipFill>
          <a:blip r:embed="rId3">
            <a:alphaModFix/>
          </a:blip>
          <a:stretch>
            <a:fillRect/>
          </a:stretch>
        </p:blipFill>
        <p:spPr>
          <a:xfrm>
            <a:off x="4758074" y="1600199"/>
            <a:ext cx="4054099" cy="3234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f4513cda4d_0_38"/>
          <p:cNvSpPr txBox="1"/>
          <p:nvPr>
            <p:ph idx="1" type="body"/>
          </p:nvPr>
        </p:nvSpPr>
        <p:spPr>
          <a:xfrm>
            <a:off x="1435375" y="4027350"/>
            <a:ext cx="6906000" cy="2124000"/>
          </a:xfrm>
          <a:prstGeom prst="rect">
            <a:avLst/>
          </a:prstGeom>
        </p:spPr>
        <p:txBody>
          <a:bodyPr anchorCtr="0" anchor="t" bIns="0" lIns="0" spcFirstLastPara="1" rIns="0" wrap="square" tIns="0">
            <a:normAutofit lnSpcReduction="20000"/>
          </a:bodyPr>
          <a:lstStyle/>
          <a:p>
            <a:pPr indent="0" lvl="0" marL="0" rtl="0" algn="l">
              <a:spcBef>
                <a:spcPts val="400"/>
              </a:spcBef>
              <a:spcAft>
                <a:spcPts val="0"/>
              </a:spcAft>
              <a:buNone/>
            </a:pPr>
            <a:r>
              <a:rPr lang="en-US"/>
              <a:t>Pure vowels                                            Glides (diphtongs)</a:t>
            </a:r>
            <a:endParaRPr/>
          </a:p>
          <a:p>
            <a:pPr indent="0" lvl="0" marL="0" rtl="0" algn="l">
              <a:spcBef>
                <a:spcPts val="400"/>
              </a:spcBef>
              <a:spcAft>
                <a:spcPts val="0"/>
              </a:spcAft>
              <a:buNone/>
            </a:pPr>
            <a:r>
              <a:t/>
            </a:r>
            <a:endParaRPr/>
          </a:p>
          <a:p>
            <a:pPr indent="0" lvl="0" marL="0" rtl="0" algn="l">
              <a:spcBef>
                <a:spcPts val="400"/>
              </a:spcBef>
              <a:spcAft>
                <a:spcPts val="0"/>
              </a:spcAft>
              <a:buNone/>
            </a:pPr>
            <a:r>
              <a:t/>
            </a:r>
            <a:endParaRPr/>
          </a:p>
          <a:p>
            <a:pPr indent="0" lvl="0" marL="0" rtl="0" algn="l">
              <a:spcBef>
                <a:spcPts val="400"/>
              </a:spcBef>
              <a:spcAft>
                <a:spcPts val="0"/>
              </a:spcAft>
              <a:buNone/>
            </a:pPr>
            <a:r>
              <a:rPr lang="en-US"/>
              <a:t>R-coloured </a:t>
            </a:r>
            <a:endParaRPr/>
          </a:p>
          <a:p>
            <a:pPr indent="0" lvl="0" marL="0" rtl="0" algn="l">
              <a:spcBef>
                <a:spcPts val="400"/>
              </a:spcBef>
              <a:spcAft>
                <a:spcPts val="0"/>
              </a:spcAft>
              <a:buNone/>
            </a:pPr>
            <a:r>
              <a:rPr lang="en-US"/>
              <a:t>(“rhotic”)</a:t>
            </a:r>
            <a:endParaRPr/>
          </a:p>
          <a:p>
            <a:pPr indent="0" lvl="0" marL="0" rtl="0" algn="l">
              <a:spcBef>
                <a:spcPts val="400"/>
              </a:spcBef>
              <a:spcAft>
                <a:spcPts val="0"/>
              </a:spcAft>
              <a:buNone/>
            </a:pPr>
            <a:r>
              <a:t/>
            </a:r>
            <a:endParaRPr/>
          </a:p>
          <a:p>
            <a:pPr indent="0" lvl="0" marL="0" rtl="0" algn="l">
              <a:spcBef>
                <a:spcPts val="400"/>
              </a:spcBef>
              <a:spcAft>
                <a:spcPts val="0"/>
              </a:spcAft>
              <a:buNone/>
            </a:pPr>
            <a:r>
              <a:t/>
            </a:r>
            <a:endParaRPr/>
          </a:p>
        </p:txBody>
      </p:sp>
      <p:sp>
        <p:nvSpPr>
          <p:cNvPr id="197" name="Google Shape;197;gf4513cda4d_0_38"/>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Vowels of (Hiberno-)English</a:t>
            </a:r>
            <a:endParaRPr/>
          </a:p>
        </p:txBody>
      </p:sp>
      <p:sp>
        <p:nvSpPr>
          <p:cNvPr id="198" name="Google Shape;198;gf4513cda4d_0_38"/>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99" name="Google Shape;199;gf4513cda4d_0_38"/>
          <p:cNvPicPr preferRelativeResize="0"/>
          <p:nvPr/>
        </p:nvPicPr>
        <p:blipFill>
          <a:blip r:embed="rId3">
            <a:alphaModFix/>
          </a:blip>
          <a:stretch>
            <a:fillRect/>
          </a:stretch>
        </p:blipFill>
        <p:spPr>
          <a:xfrm>
            <a:off x="457197" y="1417650"/>
            <a:ext cx="3397100" cy="2609700"/>
          </a:xfrm>
          <a:prstGeom prst="rect">
            <a:avLst/>
          </a:prstGeom>
          <a:noFill/>
          <a:ln>
            <a:noFill/>
          </a:ln>
        </p:spPr>
      </p:pic>
      <p:pic>
        <p:nvPicPr>
          <p:cNvPr id="200" name="Google Shape;200;gf4513cda4d_0_38"/>
          <p:cNvPicPr preferRelativeResize="0"/>
          <p:nvPr/>
        </p:nvPicPr>
        <p:blipFill>
          <a:blip r:embed="rId4">
            <a:alphaModFix/>
          </a:blip>
          <a:stretch>
            <a:fillRect/>
          </a:stretch>
        </p:blipFill>
        <p:spPr>
          <a:xfrm>
            <a:off x="4080900" y="1421162"/>
            <a:ext cx="3397100" cy="2602676"/>
          </a:xfrm>
          <a:prstGeom prst="rect">
            <a:avLst/>
          </a:prstGeom>
          <a:noFill/>
          <a:ln>
            <a:noFill/>
          </a:ln>
        </p:spPr>
      </p:pic>
      <p:pic>
        <p:nvPicPr>
          <p:cNvPr id="201" name="Google Shape;201;gf4513cda4d_0_38"/>
          <p:cNvPicPr preferRelativeResize="0"/>
          <p:nvPr/>
        </p:nvPicPr>
        <p:blipFill>
          <a:blip r:embed="rId5">
            <a:alphaModFix/>
          </a:blip>
          <a:stretch>
            <a:fillRect/>
          </a:stretch>
        </p:blipFill>
        <p:spPr>
          <a:xfrm>
            <a:off x="3178688" y="4234368"/>
            <a:ext cx="2786625" cy="212402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f4513cda4d_0_57"/>
          <p:cNvSpPr txBox="1"/>
          <p:nvPr>
            <p:ph idx="1" type="body"/>
          </p:nvPr>
        </p:nvSpPr>
        <p:spPr>
          <a:xfrm>
            <a:off x="457200" y="1417650"/>
            <a:ext cx="8229600" cy="4708500"/>
          </a:xfrm>
          <a:prstGeom prst="rect">
            <a:avLst/>
          </a:prstGeom>
        </p:spPr>
        <p:txBody>
          <a:bodyPr anchorCtr="0" anchor="t" bIns="0" lIns="0" spcFirstLastPara="1" rIns="0" wrap="square" tIns="0">
            <a:normAutofit/>
          </a:bodyPr>
          <a:lstStyle/>
          <a:p>
            <a:pPr indent="-180975" lvl="0" marL="180975" rtl="0" algn="l">
              <a:spcBef>
                <a:spcPts val="0"/>
              </a:spcBef>
              <a:spcAft>
                <a:spcPts val="0"/>
              </a:spcAft>
              <a:buClr>
                <a:schemeClr val="dk2"/>
              </a:buClr>
              <a:buSzPts val="2000"/>
              <a:buChar char="●"/>
            </a:pPr>
            <a:r>
              <a:rPr lang="en-US"/>
              <a:t>Some sounds are slightly different depending on context</a:t>
            </a:r>
            <a:endParaRPr/>
          </a:p>
          <a:p>
            <a:pPr indent="0" lvl="0" marL="457200" rtl="0" algn="l">
              <a:spcBef>
                <a:spcPts val="0"/>
              </a:spcBef>
              <a:spcAft>
                <a:spcPts val="0"/>
              </a:spcAft>
              <a:buNone/>
            </a:pPr>
            <a:r>
              <a:t/>
            </a:r>
            <a:endParaRPr/>
          </a:p>
          <a:p>
            <a:pPr indent="-180975" lvl="0" marL="180975" rtl="0" algn="l">
              <a:spcBef>
                <a:spcPts val="0"/>
              </a:spcBef>
              <a:spcAft>
                <a:spcPts val="0"/>
              </a:spcAft>
              <a:buClr>
                <a:schemeClr val="dk2"/>
              </a:buClr>
              <a:buSzPts val="2000"/>
              <a:buChar char="●"/>
            </a:pPr>
            <a:r>
              <a:rPr lang="en-US"/>
              <a:t>Most obvious (in English) is “clear L” vs “dark L”</a:t>
            </a:r>
            <a:endParaRPr/>
          </a:p>
          <a:p>
            <a:pPr indent="-355600" lvl="1" marL="914400" rtl="0" algn="l">
              <a:spcBef>
                <a:spcPts val="0"/>
              </a:spcBef>
              <a:spcAft>
                <a:spcPts val="0"/>
              </a:spcAft>
              <a:buClr>
                <a:schemeClr val="dk2"/>
              </a:buClr>
              <a:buSzPts val="2000"/>
              <a:buChar char="○"/>
            </a:pPr>
            <a:r>
              <a:rPr lang="en-US" sz="2000"/>
              <a:t>compare L sound in ‘slip’ and ‘bull’</a:t>
            </a:r>
            <a:endParaRPr sz="2000"/>
          </a:p>
          <a:p>
            <a:pPr indent="-355600" lvl="1" marL="914400" rtl="0" algn="l">
              <a:spcBef>
                <a:spcPts val="0"/>
              </a:spcBef>
              <a:spcAft>
                <a:spcPts val="0"/>
              </a:spcAft>
              <a:buClr>
                <a:schemeClr val="dk2"/>
              </a:buClr>
              <a:buSzPts val="2000"/>
              <a:buChar char="○"/>
            </a:pPr>
            <a:r>
              <a:rPr lang="en-US" sz="2000"/>
              <a:t>but we think of them as the same sound or “phoneme”</a:t>
            </a:r>
            <a:endParaRPr sz="2000"/>
          </a:p>
          <a:p>
            <a:pPr indent="0" lvl="0" marL="914400" rtl="0" algn="l">
              <a:spcBef>
                <a:spcPts val="0"/>
              </a:spcBef>
              <a:spcAft>
                <a:spcPts val="0"/>
              </a:spcAft>
              <a:buNone/>
            </a:pPr>
            <a:r>
              <a:t/>
            </a:r>
            <a:endParaRPr sz="2000"/>
          </a:p>
          <a:p>
            <a:pPr indent="-180975" lvl="0" marL="180975" rtl="0" algn="l">
              <a:spcBef>
                <a:spcPts val="0"/>
              </a:spcBef>
              <a:spcAft>
                <a:spcPts val="0"/>
              </a:spcAft>
              <a:buClr>
                <a:schemeClr val="dk2"/>
              </a:buClr>
              <a:buSzPts val="2000"/>
              <a:buChar char="●"/>
            </a:pPr>
            <a:r>
              <a:rPr lang="en-US"/>
              <a:t>[n] can be dental ‘tenth’, labio-dental ‘inform’, retroflex ‘unruly’, palatal ‘onion’, velar ‘incur’ … ie assimilated to the following sound</a:t>
            </a:r>
            <a:endParaRPr/>
          </a:p>
          <a:p>
            <a:pPr indent="0" lvl="0" marL="457200" rtl="0" algn="l">
              <a:spcBef>
                <a:spcPts val="0"/>
              </a:spcBef>
              <a:spcAft>
                <a:spcPts val="0"/>
              </a:spcAft>
              <a:buNone/>
            </a:pPr>
            <a:r>
              <a:t/>
            </a:r>
            <a:endParaRPr/>
          </a:p>
          <a:p>
            <a:pPr indent="-180975" lvl="0" marL="180975" rtl="0" algn="l">
              <a:spcBef>
                <a:spcPts val="0"/>
              </a:spcBef>
              <a:spcAft>
                <a:spcPts val="0"/>
              </a:spcAft>
              <a:buClr>
                <a:schemeClr val="dk2"/>
              </a:buClr>
              <a:buSzPts val="2000"/>
              <a:buChar char="●"/>
            </a:pPr>
            <a:r>
              <a:rPr lang="en-US"/>
              <a:t>Velar nasal only occurs before velar plosives [k] and [g] as in ‘sink’ and ‘sing’</a:t>
            </a:r>
            <a:endParaRPr/>
          </a:p>
          <a:p>
            <a:pPr indent="-355600" lvl="1" marL="914400" rtl="0" algn="l">
              <a:spcBef>
                <a:spcPts val="0"/>
              </a:spcBef>
              <a:spcAft>
                <a:spcPts val="0"/>
              </a:spcAft>
              <a:buClr>
                <a:schemeClr val="dk2"/>
              </a:buClr>
              <a:buSzPts val="2000"/>
              <a:buChar char="○"/>
            </a:pPr>
            <a:r>
              <a:rPr lang="en-US" sz="2000"/>
              <a:t>For some speakers, the final [g] is also pronounced  </a:t>
            </a:r>
            <a:endParaRPr sz="2000"/>
          </a:p>
          <a:p>
            <a:pPr indent="0" lvl="0" marL="914400" rtl="0" algn="l">
              <a:spcBef>
                <a:spcPts val="0"/>
              </a:spcBef>
              <a:spcAft>
                <a:spcPts val="0"/>
              </a:spcAft>
              <a:buNone/>
            </a:pPr>
            <a:r>
              <a:t/>
            </a:r>
            <a:endParaRPr/>
          </a:p>
          <a:p>
            <a:pPr indent="0" lvl="0" marL="0" rtl="0" algn="l">
              <a:spcBef>
                <a:spcPts val="0"/>
              </a:spcBef>
              <a:spcAft>
                <a:spcPts val="0"/>
              </a:spcAft>
              <a:buNone/>
            </a:pPr>
            <a:r>
              <a:t/>
            </a:r>
            <a:endParaRPr/>
          </a:p>
        </p:txBody>
      </p:sp>
      <p:sp>
        <p:nvSpPr>
          <p:cNvPr id="208" name="Google Shape;208;gf4513cda4d_0_57"/>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Phonology</a:t>
            </a:r>
            <a:endParaRPr/>
          </a:p>
        </p:txBody>
      </p:sp>
      <p:sp>
        <p:nvSpPr>
          <p:cNvPr id="209" name="Google Shape;209;gf4513cda4d_0_57"/>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f4513cda4d_0_72"/>
          <p:cNvSpPr txBox="1"/>
          <p:nvPr>
            <p:ph idx="1" type="body"/>
          </p:nvPr>
        </p:nvSpPr>
        <p:spPr>
          <a:xfrm>
            <a:off x="457200" y="1586875"/>
            <a:ext cx="8229600" cy="4074900"/>
          </a:xfrm>
          <a:prstGeom prst="rect">
            <a:avLst/>
          </a:prstGeom>
        </p:spPr>
        <p:txBody>
          <a:bodyPr anchorCtr="0" anchor="t" bIns="0" lIns="0" spcFirstLastPara="1" rIns="0" wrap="square" tIns="0">
            <a:normAutofit/>
          </a:bodyPr>
          <a:lstStyle/>
          <a:p>
            <a:pPr indent="-355600" lvl="0" marL="457200" rtl="0" algn="l">
              <a:spcBef>
                <a:spcPts val="400"/>
              </a:spcBef>
              <a:spcAft>
                <a:spcPts val="0"/>
              </a:spcAft>
              <a:buSzPts val="2000"/>
              <a:buChar char="●"/>
            </a:pPr>
            <a:r>
              <a:rPr lang="en-US"/>
              <a:t>Vowels and consonants can be defined by HOW they are produced, as we have done here</a:t>
            </a:r>
            <a:endParaRPr/>
          </a:p>
          <a:p>
            <a:pPr indent="-355600" lvl="0" marL="457200" rtl="0" algn="l">
              <a:spcBef>
                <a:spcPts val="0"/>
              </a:spcBef>
              <a:spcAft>
                <a:spcPts val="0"/>
              </a:spcAft>
              <a:buSzPts val="2000"/>
              <a:buChar char="●"/>
            </a:pPr>
            <a:r>
              <a:rPr lang="en-US"/>
              <a:t>Or by their FUNCTION</a:t>
            </a:r>
            <a:endParaRPr/>
          </a:p>
          <a:p>
            <a:pPr indent="-349250" lvl="1" marL="914400" rtl="0" algn="l">
              <a:spcBef>
                <a:spcPts val="0"/>
              </a:spcBef>
              <a:spcAft>
                <a:spcPts val="0"/>
              </a:spcAft>
              <a:buSzPts val="1900"/>
              <a:buChar char="○"/>
            </a:pPr>
            <a:r>
              <a:rPr lang="en-US" sz="1900"/>
              <a:t>Semivowels [j] an [w] are essentially the same as the vowels [i] and [u], but they </a:t>
            </a:r>
            <a:r>
              <a:rPr lang="en-US" sz="1900"/>
              <a:t>function</a:t>
            </a:r>
            <a:r>
              <a:rPr lang="en-US" sz="1900"/>
              <a:t> as consonants in words like ‘yellow’, ‘weather’, ‘awake’ …</a:t>
            </a:r>
            <a:endParaRPr sz="1900"/>
          </a:p>
          <a:p>
            <a:pPr indent="-349250" lvl="1" marL="914400" rtl="0" algn="l">
              <a:spcBef>
                <a:spcPts val="0"/>
              </a:spcBef>
              <a:spcAft>
                <a:spcPts val="0"/>
              </a:spcAft>
              <a:buSzPts val="1900"/>
              <a:buChar char="○"/>
            </a:pPr>
            <a:r>
              <a:rPr lang="en-US" sz="1900"/>
              <a:t>Consonant that are “continuants” (ie not stops) can function as vowels, </a:t>
            </a:r>
            <a:r>
              <a:rPr lang="en-US" sz="1900"/>
              <a:t>forming</a:t>
            </a:r>
            <a:r>
              <a:rPr lang="en-US" sz="1900"/>
              <a:t> a syllable  </a:t>
            </a:r>
            <a:endParaRPr sz="1900"/>
          </a:p>
          <a:p>
            <a:pPr indent="-349250" lvl="1" marL="914400" rtl="0" algn="l">
              <a:spcBef>
                <a:spcPts val="0"/>
              </a:spcBef>
              <a:spcAft>
                <a:spcPts val="0"/>
              </a:spcAft>
              <a:buSzPts val="1900"/>
              <a:buChar char="○"/>
            </a:pPr>
            <a:r>
              <a:rPr lang="en-US" sz="1900"/>
              <a:t>In English, syllabic L in ‘bottle’ (for some speakers), syllabic N in ‘sudden’</a:t>
            </a:r>
            <a:endParaRPr sz="1900"/>
          </a:p>
          <a:p>
            <a:pPr indent="-349250" lvl="1" marL="914400" rtl="0" algn="l">
              <a:spcBef>
                <a:spcPts val="0"/>
              </a:spcBef>
              <a:spcAft>
                <a:spcPts val="0"/>
              </a:spcAft>
              <a:buSzPts val="1900"/>
              <a:buChar char="○"/>
            </a:pPr>
            <a:r>
              <a:rPr lang="en-US" sz="1900"/>
              <a:t>R in some (rhotic) accents could be described as syllabic as in ‘bird’</a:t>
            </a:r>
            <a:endParaRPr sz="1900"/>
          </a:p>
          <a:p>
            <a:pPr indent="-349250" lvl="1" marL="914400" rtl="0" algn="l">
              <a:spcBef>
                <a:spcPts val="0"/>
              </a:spcBef>
              <a:spcAft>
                <a:spcPts val="0"/>
              </a:spcAft>
              <a:buSzPts val="1900"/>
              <a:buChar char="○"/>
            </a:pPr>
            <a:r>
              <a:rPr lang="en-US" sz="1900"/>
              <a:t>Also in paralinguistic forms such as ‘hmmm’, ‘shhhh’</a:t>
            </a:r>
            <a:endParaRPr sz="1900"/>
          </a:p>
        </p:txBody>
      </p:sp>
      <p:sp>
        <p:nvSpPr>
          <p:cNvPr id="216" name="Google Shape;216;gf4513cda4d_0_72"/>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Vowel or </a:t>
            </a:r>
            <a:r>
              <a:rPr lang="en-US"/>
              <a:t>consonant</a:t>
            </a:r>
            <a:r>
              <a:rPr lang="en-US"/>
              <a:t>?</a:t>
            </a:r>
            <a:endParaRPr/>
          </a:p>
        </p:txBody>
      </p:sp>
      <p:sp>
        <p:nvSpPr>
          <p:cNvPr id="217" name="Google Shape;217;gf4513cda4d_0_72"/>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13aa76aecec_1_0"/>
          <p:cNvSpPr txBox="1"/>
          <p:nvPr>
            <p:ph idx="1" type="body"/>
          </p:nvPr>
        </p:nvSpPr>
        <p:spPr>
          <a:xfrm>
            <a:off x="457200" y="1417675"/>
            <a:ext cx="8229600" cy="4509900"/>
          </a:xfrm>
          <a:prstGeom prst="rect">
            <a:avLst/>
          </a:prstGeom>
        </p:spPr>
        <p:txBody>
          <a:bodyPr anchorCtr="0" anchor="t" bIns="0" lIns="0" spcFirstLastPara="1" rIns="0" wrap="square" tIns="0">
            <a:normAutofit/>
          </a:bodyPr>
          <a:lstStyle/>
          <a:p>
            <a:pPr indent="-180975" lvl="0" marL="180975" rtl="0" algn="l">
              <a:spcBef>
                <a:spcPts val="0"/>
              </a:spcBef>
              <a:spcAft>
                <a:spcPts val="0"/>
              </a:spcAft>
              <a:buClr>
                <a:schemeClr val="dk2"/>
              </a:buClr>
              <a:buSzPts val="2000"/>
              <a:buChar char="●"/>
            </a:pPr>
            <a:r>
              <a:rPr lang="en-US"/>
              <a:t>V</a:t>
            </a:r>
            <a:r>
              <a:rPr lang="en-US"/>
              <a:t>oiceless is shown first, then voiced</a:t>
            </a:r>
            <a:endParaRPr/>
          </a:p>
          <a:p>
            <a:pPr indent="0" lvl="0" marL="457200" rtl="0" algn="l">
              <a:spcBef>
                <a:spcPts val="0"/>
              </a:spcBef>
              <a:spcAft>
                <a:spcPts val="0"/>
              </a:spcAft>
              <a:buNone/>
            </a:pPr>
            <a:r>
              <a:t/>
            </a:r>
            <a:endParaRPr/>
          </a:p>
          <a:p>
            <a:pPr indent="-180975" lvl="0" marL="180975" rtl="0" algn="l">
              <a:spcBef>
                <a:spcPts val="0"/>
              </a:spcBef>
              <a:spcAft>
                <a:spcPts val="0"/>
              </a:spcAft>
              <a:buClr>
                <a:schemeClr val="dk2"/>
              </a:buClr>
              <a:buSzPts val="2000"/>
              <a:buChar char="●"/>
            </a:pPr>
            <a:r>
              <a:rPr lang="en-US"/>
              <a:t>Bilabial fricatives ɸ (Japanese f) and β (Spanish, Greek v) </a:t>
            </a:r>
            <a:endParaRPr/>
          </a:p>
          <a:p>
            <a:pPr indent="0" lvl="0" marL="457200" rtl="0" algn="l">
              <a:spcBef>
                <a:spcPts val="0"/>
              </a:spcBef>
              <a:spcAft>
                <a:spcPts val="0"/>
              </a:spcAft>
              <a:buNone/>
            </a:pPr>
            <a:r>
              <a:t/>
            </a:r>
            <a:endParaRPr/>
          </a:p>
          <a:p>
            <a:pPr indent="-180975" lvl="0" marL="180975" rtl="0" algn="l">
              <a:spcBef>
                <a:spcPts val="0"/>
              </a:spcBef>
              <a:spcAft>
                <a:spcPts val="0"/>
              </a:spcAft>
              <a:buClr>
                <a:schemeClr val="dk2"/>
              </a:buClr>
              <a:buSzPts val="2000"/>
              <a:buChar char="●"/>
            </a:pPr>
            <a:r>
              <a:rPr lang="en-US"/>
              <a:t>Palatal fricatives ç (German i</a:t>
            </a:r>
            <a:r>
              <a:rPr lang="en-US" u="sng"/>
              <a:t>ch</a:t>
            </a:r>
            <a:r>
              <a:rPr lang="en-US"/>
              <a:t>, Irish slender ch, h as in ‘</a:t>
            </a:r>
            <a:r>
              <a:rPr lang="en-US" u="sng"/>
              <a:t>H</a:t>
            </a:r>
            <a:r>
              <a:rPr lang="en-US"/>
              <a:t>ughes’) and ʝ (Irish slender dh)</a:t>
            </a:r>
            <a:endParaRPr/>
          </a:p>
          <a:p>
            <a:pPr indent="0" lvl="0" marL="457200" rtl="0" algn="l">
              <a:spcBef>
                <a:spcPts val="0"/>
              </a:spcBef>
              <a:spcAft>
                <a:spcPts val="0"/>
              </a:spcAft>
              <a:buNone/>
            </a:pPr>
            <a:r>
              <a:t/>
            </a:r>
            <a:endParaRPr/>
          </a:p>
          <a:p>
            <a:pPr indent="-180975" lvl="0" marL="180975" rtl="0" algn="l">
              <a:spcBef>
                <a:spcPts val="0"/>
              </a:spcBef>
              <a:spcAft>
                <a:spcPts val="0"/>
              </a:spcAft>
              <a:buClr>
                <a:schemeClr val="dk2"/>
              </a:buClr>
              <a:buSzPts val="2000"/>
              <a:buChar char="●"/>
            </a:pPr>
            <a:r>
              <a:rPr lang="en-US"/>
              <a:t>Velar fricative x (Irish broad ch, ‘lo</a:t>
            </a:r>
            <a:r>
              <a:rPr lang="en-US" u="sng"/>
              <a:t>ch</a:t>
            </a:r>
            <a:r>
              <a:rPr lang="en-US"/>
              <a:t>’, German ‘Ba</a:t>
            </a:r>
            <a:r>
              <a:rPr lang="en-US" u="sng"/>
              <a:t>ch</a:t>
            </a:r>
            <a:r>
              <a:rPr lang="en-US"/>
              <a:t>’) and ɣ (Irish broad dh, Spanish, Greek g)</a:t>
            </a:r>
            <a:endParaRPr/>
          </a:p>
          <a:p>
            <a:pPr indent="0" lvl="0" marL="457200" rtl="0" algn="l">
              <a:spcBef>
                <a:spcPts val="0"/>
              </a:spcBef>
              <a:spcAft>
                <a:spcPts val="0"/>
              </a:spcAft>
              <a:buNone/>
            </a:pPr>
            <a:r>
              <a:t/>
            </a:r>
            <a:endParaRPr/>
          </a:p>
          <a:p>
            <a:pPr indent="-180975" lvl="0" marL="180975" rtl="0" algn="l">
              <a:spcBef>
                <a:spcPts val="0"/>
              </a:spcBef>
              <a:spcAft>
                <a:spcPts val="0"/>
              </a:spcAft>
              <a:buClr>
                <a:schemeClr val="dk2"/>
              </a:buClr>
              <a:buSzPts val="2000"/>
              <a:buChar char="●"/>
            </a:pPr>
            <a:r>
              <a:rPr lang="en-US"/>
              <a:t>Lateral fricative ɬ (Welsh ll, Zulu hl) and ɮ (Zulu dl)</a:t>
            </a:r>
            <a:endParaRPr/>
          </a:p>
          <a:p>
            <a:pPr indent="0" lvl="0" marL="457200" rtl="0" algn="l">
              <a:spcBef>
                <a:spcPts val="0"/>
              </a:spcBef>
              <a:spcAft>
                <a:spcPts val="0"/>
              </a:spcAft>
              <a:buNone/>
            </a:pPr>
            <a:r>
              <a:t/>
            </a:r>
            <a:endParaRPr/>
          </a:p>
          <a:p>
            <a:pPr indent="-180975" lvl="0" marL="180975" rtl="0" algn="l">
              <a:spcBef>
                <a:spcPts val="0"/>
              </a:spcBef>
              <a:spcAft>
                <a:spcPts val="0"/>
              </a:spcAft>
              <a:buClr>
                <a:schemeClr val="dk2"/>
              </a:buClr>
              <a:buSzPts val="2000"/>
              <a:buChar char="●"/>
            </a:pPr>
            <a:r>
              <a:rPr lang="en-US"/>
              <a:t>Uvular stops q and ɢ (Arabic)</a:t>
            </a:r>
            <a:endParaRPr/>
          </a:p>
        </p:txBody>
      </p:sp>
      <p:sp>
        <p:nvSpPr>
          <p:cNvPr id="224" name="Google Shape;224;g13aa76aecec_1_0"/>
          <p:cNvSpPr txBox="1"/>
          <p:nvPr>
            <p:ph type="title"/>
          </p:nvPr>
        </p:nvSpPr>
        <p:spPr>
          <a:xfrm>
            <a:off x="457200" y="274663"/>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Some non-</a:t>
            </a:r>
            <a:r>
              <a:rPr lang="en-US">
                <a:extLst>
                  <a:ext uri="http://customooxmlschemas.google.com/">
                    <go:slidesCustomData xmlns:go="http://customooxmlschemas.google.com/" textRoundtripDataId="1"/>
                  </a:ext>
                </a:extLst>
              </a:rPr>
              <a:t>English</a:t>
            </a:r>
            <a:r>
              <a:rPr lang="en-US"/>
              <a:t> consonant sounds </a:t>
            </a:r>
            <a:endParaRPr/>
          </a:p>
        </p:txBody>
      </p:sp>
      <p:sp>
        <p:nvSpPr>
          <p:cNvPr id="225" name="Google Shape;225;g13aa76aecec_1_0"/>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f4513cda4d_0_64"/>
          <p:cNvSpPr txBox="1"/>
          <p:nvPr>
            <p:ph idx="1" type="body"/>
          </p:nvPr>
        </p:nvSpPr>
        <p:spPr>
          <a:xfrm>
            <a:off x="457200" y="1417675"/>
            <a:ext cx="8229600" cy="4708800"/>
          </a:xfrm>
          <a:prstGeom prst="rect">
            <a:avLst/>
          </a:prstGeom>
        </p:spPr>
        <p:txBody>
          <a:bodyPr anchorCtr="0" anchor="t" bIns="0" lIns="0" spcFirstLastPara="1" rIns="0" wrap="square" tIns="0">
            <a:normAutofit/>
          </a:bodyPr>
          <a:lstStyle/>
          <a:p>
            <a:pPr indent="-142875" lvl="0" marL="180975" rtl="0" algn="l">
              <a:spcBef>
                <a:spcPts val="0"/>
              </a:spcBef>
              <a:spcAft>
                <a:spcPts val="0"/>
              </a:spcAft>
              <a:buClr>
                <a:schemeClr val="dk2"/>
              </a:buClr>
              <a:buSzPts val="1400"/>
              <a:buChar char="●"/>
            </a:pPr>
            <a:r>
              <a:rPr lang="en-US"/>
              <a:t>Uvular fricative ʀ (French, most varieties) voicing depends on context, eg voiceless in ‘lett</a:t>
            </a:r>
            <a:r>
              <a:rPr lang="en-US" u="sng"/>
              <a:t>r</a:t>
            </a:r>
            <a:r>
              <a:rPr lang="en-US"/>
              <a:t>e’, voiced in ‘</a:t>
            </a:r>
            <a:r>
              <a:rPr lang="en-US" u="sng"/>
              <a:t>r</a:t>
            </a:r>
            <a:r>
              <a:rPr lang="en-US"/>
              <a:t>ouge’</a:t>
            </a:r>
            <a:endParaRPr/>
          </a:p>
          <a:p>
            <a:pPr indent="0" lvl="0" marL="457200" rtl="0" algn="l">
              <a:spcBef>
                <a:spcPts val="0"/>
              </a:spcBef>
              <a:spcAft>
                <a:spcPts val="0"/>
              </a:spcAft>
              <a:buNone/>
            </a:pPr>
            <a:r>
              <a:t/>
            </a:r>
            <a:endParaRPr/>
          </a:p>
          <a:p>
            <a:pPr indent="-142875" lvl="0" marL="180975" rtl="0" algn="l">
              <a:spcBef>
                <a:spcPts val="0"/>
              </a:spcBef>
              <a:spcAft>
                <a:spcPts val="0"/>
              </a:spcAft>
              <a:buClr>
                <a:schemeClr val="dk2"/>
              </a:buClr>
              <a:buSzPts val="1400"/>
              <a:buChar char="●"/>
            </a:pPr>
            <a:r>
              <a:rPr lang="en-US"/>
              <a:t>Retroflex stops typical of Indian languages</a:t>
            </a:r>
            <a:endParaRPr/>
          </a:p>
          <a:p>
            <a:pPr indent="0" lvl="0" marL="457200" rtl="0" algn="l">
              <a:spcBef>
                <a:spcPts val="0"/>
              </a:spcBef>
              <a:spcAft>
                <a:spcPts val="0"/>
              </a:spcAft>
              <a:buNone/>
            </a:pPr>
            <a:r>
              <a:t/>
            </a:r>
            <a:endParaRPr/>
          </a:p>
          <a:p>
            <a:pPr indent="-142875" lvl="0" marL="180975" rtl="0" algn="l">
              <a:spcBef>
                <a:spcPts val="0"/>
              </a:spcBef>
              <a:spcAft>
                <a:spcPts val="0"/>
              </a:spcAft>
              <a:buClr>
                <a:schemeClr val="dk2"/>
              </a:buClr>
              <a:buSzPts val="1400"/>
              <a:buChar char="●"/>
            </a:pPr>
            <a:r>
              <a:rPr lang="en-US"/>
              <a:t>Voiceless bilabial semi-vowel ʍ (wh in some varieties of English, written ‘wh’ but actually one sound, or else [hw]</a:t>
            </a:r>
            <a:endParaRPr/>
          </a:p>
          <a:p>
            <a:pPr indent="0" lvl="0" marL="457200" rtl="0" algn="l">
              <a:spcBef>
                <a:spcPts val="0"/>
              </a:spcBef>
              <a:spcAft>
                <a:spcPts val="0"/>
              </a:spcAft>
              <a:buNone/>
            </a:pPr>
            <a:r>
              <a:t/>
            </a:r>
            <a:endParaRPr/>
          </a:p>
          <a:p>
            <a:pPr indent="-142875" lvl="0" marL="180975" rtl="0" algn="l">
              <a:spcBef>
                <a:spcPts val="0"/>
              </a:spcBef>
              <a:spcAft>
                <a:spcPts val="0"/>
              </a:spcAft>
              <a:buClr>
                <a:schemeClr val="dk2"/>
              </a:buClr>
              <a:buSzPts val="1400"/>
              <a:buChar char="●"/>
            </a:pPr>
            <a:r>
              <a:rPr lang="en-US"/>
              <a:t>Labio-dental semi-vowel ɥ (French ‘l</a:t>
            </a:r>
            <a:r>
              <a:rPr lang="en-US" u="sng"/>
              <a:t>u</a:t>
            </a:r>
            <a:r>
              <a:rPr lang="en-US"/>
              <a:t>i’)</a:t>
            </a:r>
            <a:endParaRPr/>
          </a:p>
          <a:p>
            <a:pPr indent="0" lvl="0" marL="457200" rtl="0" algn="l">
              <a:spcBef>
                <a:spcPts val="0"/>
              </a:spcBef>
              <a:spcAft>
                <a:spcPts val="0"/>
              </a:spcAft>
              <a:buNone/>
            </a:pPr>
            <a:r>
              <a:t/>
            </a:r>
            <a:endParaRPr/>
          </a:p>
          <a:p>
            <a:pPr indent="-142875" lvl="0" marL="180975" rtl="0" algn="l">
              <a:spcBef>
                <a:spcPts val="0"/>
              </a:spcBef>
              <a:spcAft>
                <a:spcPts val="0"/>
              </a:spcAft>
              <a:buClr>
                <a:schemeClr val="dk2"/>
              </a:buClr>
              <a:buSzPts val="1400"/>
              <a:buChar char="●"/>
            </a:pPr>
            <a:r>
              <a:rPr lang="en-US"/>
              <a:t>Clicks (tut, </a:t>
            </a:r>
            <a:r>
              <a:rPr lang="en-US"/>
              <a:t>gee up</a:t>
            </a:r>
            <a:r>
              <a:rPr lang="en-US"/>
              <a:t>, </a:t>
            </a:r>
            <a:r>
              <a:rPr lang="en-US"/>
              <a:t>clip clop</a:t>
            </a:r>
            <a:r>
              <a:rPr lang="en-US"/>
              <a:t>) in Xhosa, Zulu and other African languages</a:t>
            </a:r>
            <a:endParaRPr/>
          </a:p>
        </p:txBody>
      </p:sp>
      <p:sp>
        <p:nvSpPr>
          <p:cNvPr id="232" name="Google Shape;232;gf4513cda4d_0_64"/>
          <p:cNvSpPr txBox="1"/>
          <p:nvPr>
            <p:ph type="title"/>
          </p:nvPr>
        </p:nvSpPr>
        <p:spPr>
          <a:xfrm>
            <a:off x="457200" y="274663"/>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Some non-</a:t>
            </a:r>
            <a:r>
              <a:rPr lang="en-US">
                <a:extLst>
                  <a:ext uri="http://customooxmlschemas.google.com/">
                    <go:slidesCustomData xmlns:go="http://customooxmlschemas.google.com/" textRoundtripDataId="2"/>
                  </a:ext>
                </a:extLst>
              </a:rPr>
              <a:t>English</a:t>
            </a:r>
            <a:r>
              <a:rPr lang="en-US"/>
              <a:t> consonant sounds (cont.) </a:t>
            </a:r>
            <a:endParaRPr/>
          </a:p>
        </p:txBody>
      </p:sp>
      <p:sp>
        <p:nvSpPr>
          <p:cNvPr id="233" name="Google Shape;233;gf4513cda4d_0_64"/>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13aa76aecec_1_7"/>
          <p:cNvSpPr txBox="1"/>
          <p:nvPr>
            <p:ph idx="1" type="body"/>
          </p:nvPr>
        </p:nvSpPr>
        <p:spPr>
          <a:xfrm>
            <a:off x="457200" y="1600200"/>
            <a:ext cx="8229600" cy="3928800"/>
          </a:xfrm>
          <a:prstGeom prst="rect">
            <a:avLst/>
          </a:prstGeom>
        </p:spPr>
        <p:txBody>
          <a:bodyPr anchorCtr="0" anchor="t" bIns="0" lIns="0" spcFirstLastPara="1" rIns="0" wrap="square" tIns="0">
            <a:normAutofit fontScale="92500" lnSpcReduction="20000"/>
          </a:bodyPr>
          <a:lstStyle/>
          <a:p>
            <a:pPr indent="-171450" lvl="0" marL="180975" rtl="0" algn="l">
              <a:spcBef>
                <a:spcPts val="0"/>
              </a:spcBef>
              <a:spcAft>
                <a:spcPts val="0"/>
              </a:spcAft>
              <a:buClr>
                <a:schemeClr val="dk2"/>
              </a:buClr>
              <a:buSzPct val="100000"/>
              <a:buChar char="●"/>
            </a:pPr>
            <a:r>
              <a:rPr lang="en-US"/>
              <a:t>All languages have consonants and vowels, but the ratio differs hugely</a:t>
            </a:r>
            <a:endParaRPr/>
          </a:p>
          <a:p>
            <a:pPr indent="0" lvl="0" marL="457200" rtl="0" algn="l">
              <a:spcBef>
                <a:spcPts val="0"/>
              </a:spcBef>
              <a:spcAft>
                <a:spcPts val="0"/>
              </a:spcAft>
              <a:buNone/>
            </a:pPr>
            <a:r>
              <a:t/>
            </a:r>
            <a:endParaRPr/>
          </a:p>
          <a:p>
            <a:pPr indent="-171450" lvl="0" marL="180975" rtl="0" algn="l">
              <a:spcBef>
                <a:spcPts val="0"/>
              </a:spcBef>
              <a:spcAft>
                <a:spcPts val="0"/>
              </a:spcAft>
              <a:buClr>
                <a:schemeClr val="dk2"/>
              </a:buClr>
              <a:buSzPct val="100000"/>
              <a:buChar char="●"/>
            </a:pPr>
            <a:r>
              <a:rPr lang="en-US"/>
              <a:t>Number of consonants varies from 117 ( in !Xũ, spoken by 5000 people in Angola/Namibia) to 6 (Rotokas, Melanesia); English has 24</a:t>
            </a:r>
            <a:endParaRPr/>
          </a:p>
          <a:p>
            <a:pPr indent="0" lvl="0" marL="457200" rtl="0" algn="l">
              <a:spcBef>
                <a:spcPts val="0"/>
              </a:spcBef>
              <a:spcAft>
                <a:spcPts val="0"/>
              </a:spcAft>
              <a:buNone/>
            </a:pPr>
            <a:r>
              <a:t/>
            </a:r>
            <a:endParaRPr/>
          </a:p>
          <a:p>
            <a:pPr indent="-171450" lvl="0" marL="180975" rtl="0" algn="l">
              <a:spcBef>
                <a:spcPts val="0"/>
              </a:spcBef>
              <a:spcAft>
                <a:spcPts val="0"/>
              </a:spcAft>
              <a:buClr>
                <a:schemeClr val="dk2"/>
              </a:buClr>
              <a:buSzPct val="100000"/>
              <a:buChar char="●"/>
            </a:pPr>
            <a:r>
              <a:rPr lang="en-US"/>
              <a:t>All known languages (except one, an almost extinct Native american language) have bilabial sounds</a:t>
            </a:r>
            <a:endParaRPr/>
          </a:p>
          <a:p>
            <a:pPr indent="0" lvl="0" marL="457200" rtl="0" algn="l">
              <a:spcBef>
                <a:spcPts val="0"/>
              </a:spcBef>
              <a:spcAft>
                <a:spcPts val="0"/>
              </a:spcAft>
              <a:buNone/>
            </a:pPr>
            <a:r>
              <a:t/>
            </a:r>
            <a:endParaRPr/>
          </a:p>
          <a:p>
            <a:pPr indent="-171450" lvl="0" marL="180975" rtl="0" algn="l">
              <a:spcBef>
                <a:spcPts val="0"/>
              </a:spcBef>
              <a:spcAft>
                <a:spcPts val="0"/>
              </a:spcAft>
              <a:buClr>
                <a:schemeClr val="dk2"/>
              </a:buClr>
              <a:buSzPct val="100000"/>
              <a:buChar char="●"/>
            </a:pPr>
            <a:r>
              <a:rPr lang="en-US"/>
              <a:t>Number of vowels ranges from (arguably) 2 (Karbadian, a Caucasian language with 650k speakers) to 28 (Kashmiri); English has ~20 depending on accent, quite a high number</a:t>
            </a:r>
            <a:endParaRPr/>
          </a:p>
          <a:p>
            <a:pPr indent="0" lvl="0" marL="457200" rtl="0" algn="l">
              <a:spcBef>
                <a:spcPts val="0"/>
              </a:spcBef>
              <a:spcAft>
                <a:spcPts val="0"/>
              </a:spcAft>
              <a:buNone/>
            </a:pPr>
            <a:r>
              <a:t/>
            </a:r>
            <a:endParaRPr/>
          </a:p>
          <a:p>
            <a:pPr indent="-171450" lvl="0" marL="180975" rtl="0" algn="l">
              <a:spcBef>
                <a:spcPts val="0"/>
              </a:spcBef>
              <a:spcAft>
                <a:spcPts val="0"/>
              </a:spcAft>
              <a:buClr>
                <a:schemeClr val="dk2"/>
              </a:buClr>
              <a:buSzPct val="100000"/>
              <a:buChar char="●"/>
            </a:pPr>
            <a:r>
              <a:rPr lang="en-US"/>
              <a:t>Latin had 5 long vowels and 5 short vowels, hence the 5 vowel symbols in our alphabet - that’s (part of) why English spelling is so hard</a:t>
            </a:r>
            <a:endParaRPr/>
          </a:p>
          <a:p>
            <a:pPr indent="0" lvl="0" marL="457200" rtl="0" algn="l">
              <a:spcBef>
                <a:spcPts val="0"/>
              </a:spcBef>
              <a:spcAft>
                <a:spcPts val="0"/>
              </a:spcAft>
              <a:buNone/>
            </a:pPr>
            <a:r>
              <a:t/>
            </a:r>
            <a:endParaRPr/>
          </a:p>
          <a:p>
            <a:pPr indent="-171450" lvl="0" marL="180975" rtl="0" algn="l">
              <a:spcBef>
                <a:spcPts val="0"/>
              </a:spcBef>
              <a:spcAft>
                <a:spcPts val="0"/>
              </a:spcAft>
              <a:buClr>
                <a:schemeClr val="dk2"/>
              </a:buClr>
              <a:buSzPct val="100000"/>
              <a:buChar char="●"/>
            </a:pPr>
            <a:r>
              <a:rPr lang="en-US"/>
              <a:t>Most languages (97%) have more consonants than vowels</a:t>
            </a:r>
            <a:endParaRPr/>
          </a:p>
        </p:txBody>
      </p:sp>
      <p:sp>
        <p:nvSpPr>
          <p:cNvPr id="240" name="Google Shape;240;g13aa76aecec_1_7"/>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Some general facts about languages’ sound systems</a:t>
            </a:r>
            <a:endParaRPr/>
          </a:p>
        </p:txBody>
      </p:sp>
      <p:sp>
        <p:nvSpPr>
          <p:cNvPr id="241" name="Google Shape;241;g13aa76aecec_1_7"/>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42" name="Google Shape;242;g13aa76aecec_1_7"/>
          <p:cNvSpPr txBox="1"/>
          <p:nvPr>
            <p:ph idx="1" type="body"/>
          </p:nvPr>
        </p:nvSpPr>
        <p:spPr>
          <a:xfrm>
            <a:off x="457200" y="5603500"/>
            <a:ext cx="8229600" cy="604200"/>
          </a:xfrm>
          <a:prstGeom prst="rect">
            <a:avLst/>
          </a:prstGeom>
        </p:spPr>
        <p:txBody>
          <a:bodyPr anchorCtr="0" anchor="t" bIns="0" lIns="0" spcFirstLastPara="1" rIns="0" wrap="square" tIns="0">
            <a:normAutofit lnSpcReduction="20000"/>
          </a:bodyPr>
          <a:lstStyle/>
          <a:p>
            <a:pPr indent="-193675" lvl="0" marL="180975" rtl="0" algn="l">
              <a:spcBef>
                <a:spcPts val="0"/>
              </a:spcBef>
              <a:spcAft>
                <a:spcPts val="0"/>
              </a:spcAft>
              <a:buClr>
                <a:schemeClr val="dk2"/>
              </a:buClr>
              <a:buSzPts val="2200"/>
              <a:buChar char="●"/>
            </a:pPr>
            <a:r>
              <a:rPr lang="en-US" sz="2200"/>
              <a:t>S</a:t>
            </a:r>
            <a:r>
              <a:rPr lang="en-US"/>
              <a:t>ource: Mikael Parkvall, </a:t>
            </a:r>
            <a:r>
              <a:rPr i="1" lang="en-US"/>
              <a:t>Limits of Language</a:t>
            </a:r>
            <a:r>
              <a:rPr lang="en-US"/>
              <a:t>, Battlebridge Pubs, 2008</a:t>
            </a:r>
            <a:endParaRPr/>
          </a:p>
          <a:p>
            <a:pPr indent="0" lvl="0" marL="0" rtl="0" algn="l">
              <a:spcBef>
                <a:spcPts val="4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g13aa76aecec_2_0"/>
          <p:cNvSpPr txBox="1"/>
          <p:nvPr>
            <p:ph idx="1" type="body"/>
          </p:nvPr>
        </p:nvSpPr>
        <p:spPr>
          <a:xfrm>
            <a:off x="457200" y="1600200"/>
            <a:ext cx="8229600" cy="4526100"/>
          </a:xfrm>
          <a:prstGeom prst="rect">
            <a:avLst/>
          </a:prstGeom>
        </p:spPr>
        <p:txBody>
          <a:bodyPr anchorCtr="0" anchor="t" bIns="0" lIns="0" spcFirstLastPara="1" rIns="0" wrap="square" tIns="0">
            <a:normAutofit/>
          </a:bodyPr>
          <a:lstStyle/>
          <a:p>
            <a:pPr indent="0" lvl="0" marL="0" rtl="0" algn="l">
              <a:spcBef>
                <a:spcPts val="400"/>
              </a:spcBef>
              <a:spcAft>
                <a:spcPts val="0"/>
              </a:spcAft>
              <a:buNone/>
            </a:pPr>
            <a:r>
              <a:t/>
            </a:r>
            <a:endParaRPr/>
          </a:p>
        </p:txBody>
      </p:sp>
      <p:sp>
        <p:nvSpPr>
          <p:cNvPr id="87" name="Google Shape;87;g13aa76aecec_2_0"/>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t/>
            </a:r>
            <a:endParaRPr/>
          </a:p>
        </p:txBody>
      </p:sp>
      <p:sp>
        <p:nvSpPr>
          <p:cNvPr id="88" name="Google Shape;88;g13aa76aecec_2_0"/>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89" name="Google Shape;89;g13aa76aecec_2_0"/>
          <p:cNvPicPr preferRelativeResize="0"/>
          <p:nvPr/>
        </p:nvPicPr>
        <p:blipFill>
          <a:blip r:embed="rId3">
            <a:alphaModFix/>
          </a:blip>
          <a:stretch>
            <a:fillRect/>
          </a:stretch>
        </p:blipFill>
        <p:spPr>
          <a:xfrm>
            <a:off x="554500" y="0"/>
            <a:ext cx="7010324" cy="59834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13aa76aecec_1_15"/>
          <p:cNvSpPr txBox="1"/>
          <p:nvPr>
            <p:ph idx="1" type="body"/>
          </p:nvPr>
        </p:nvSpPr>
        <p:spPr>
          <a:xfrm>
            <a:off x="457200" y="1600200"/>
            <a:ext cx="8229600" cy="3928800"/>
          </a:xfrm>
          <a:prstGeom prst="rect">
            <a:avLst/>
          </a:prstGeom>
        </p:spPr>
        <p:txBody>
          <a:bodyPr anchorCtr="0" anchor="t" bIns="0" lIns="0" spcFirstLastPara="1" rIns="0" wrap="square" tIns="0">
            <a:normAutofit/>
          </a:bodyPr>
          <a:lstStyle/>
          <a:p>
            <a:pPr indent="-180975" lvl="0" marL="180975" rtl="0" algn="l">
              <a:spcBef>
                <a:spcPts val="0"/>
              </a:spcBef>
              <a:spcAft>
                <a:spcPts val="0"/>
              </a:spcAft>
              <a:buClr>
                <a:schemeClr val="dk2"/>
              </a:buClr>
              <a:buSzPts val="2000"/>
              <a:buChar char="●"/>
            </a:pPr>
            <a:r>
              <a:rPr lang="en-US"/>
              <a:t>Languages also differ in the way words are constructed from the sounds (“phonology”)</a:t>
            </a:r>
            <a:endParaRPr/>
          </a:p>
          <a:p>
            <a:pPr indent="0" lvl="0" marL="457200" rtl="0" algn="l">
              <a:spcBef>
                <a:spcPts val="0"/>
              </a:spcBef>
              <a:spcAft>
                <a:spcPts val="0"/>
              </a:spcAft>
              <a:buNone/>
            </a:pPr>
            <a:r>
              <a:t/>
            </a:r>
            <a:endParaRPr/>
          </a:p>
          <a:p>
            <a:pPr indent="-180975" lvl="0" marL="180975" rtl="0" algn="l">
              <a:spcBef>
                <a:spcPts val="0"/>
              </a:spcBef>
              <a:spcAft>
                <a:spcPts val="0"/>
              </a:spcAft>
              <a:buClr>
                <a:schemeClr val="dk2"/>
              </a:buClr>
              <a:buSzPts val="2000"/>
              <a:buChar char="●"/>
            </a:pPr>
            <a:r>
              <a:rPr lang="en-US"/>
              <a:t>Some languages allow only simple syllable structures V, CV (eg Japanese, Polynesian languages), and don’t allow “consonant clusters”</a:t>
            </a:r>
            <a:endParaRPr/>
          </a:p>
          <a:p>
            <a:pPr indent="0" lvl="0" marL="457200" rtl="0" algn="l">
              <a:spcBef>
                <a:spcPts val="0"/>
              </a:spcBef>
              <a:spcAft>
                <a:spcPts val="0"/>
              </a:spcAft>
              <a:buNone/>
            </a:pPr>
            <a:r>
              <a:t/>
            </a:r>
            <a:endParaRPr/>
          </a:p>
          <a:p>
            <a:pPr indent="-180975" lvl="0" marL="180975" rtl="0" algn="l">
              <a:spcBef>
                <a:spcPts val="0"/>
              </a:spcBef>
              <a:spcAft>
                <a:spcPts val="0"/>
              </a:spcAft>
              <a:buClr>
                <a:schemeClr val="dk2"/>
              </a:buClr>
              <a:buSzPts val="2000"/>
              <a:buChar char="●"/>
            </a:pPr>
            <a:r>
              <a:rPr lang="en-US"/>
              <a:t>Others allow more or less complex consonant clusters initially or finally</a:t>
            </a:r>
            <a:endParaRPr/>
          </a:p>
          <a:p>
            <a:pPr indent="-355600" lvl="1" marL="914400" rtl="0" algn="l">
              <a:spcBef>
                <a:spcPts val="0"/>
              </a:spcBef>
              <a:spcAft>
                <a:spcPts val="0"/>
              </a:spcAft>
              <a:buClr>
                <a:schemeClr val="dk2"/>
              </a:buClr>
              <a:buSzPts val="2000"/>
              <a:buChar char="○"/>
            </a:pPr>
            <a:r>
              <a:rPr lang="en-US" sz="2000"/>
              <a:t>English allows initially CC or CCC as long as the first C is [s]</a:t>
            </a:r>
            <a:endParaRPr sz="2000"/>
          </a:p>
          <a:p>
            <a:pPr indent="-355600" lvl="1" marL="914400" rtl="0" algn="l">
              <a:spcBef>
                <a:spcPts val="0"/>
              </a:spcBef>
              <a:spcAft>
                <a:spcPts val="0"/>
              </a:spcAft>
              <a:buClr>
                <a:schemeClr val="dk2"/>
              </a:buClr>
              <a:buSzPts val="2000"/>
              <a:buChar char="○"/>
            </a:pPr>
            <a:r>
              <a:rPr lang="en-US" sz="2000"/>
              <a:t>not all combinations of Cs are allowed (“phonotactics”)</a:t>
            </a:r>
            <a:endParaRPr sz="2000"/>
          </a:p>
          <a:p>
            <a:pPr indent="-355600" lvl="1" marL="914400" rtl="0" algn="l">
              <a:spcBef>
                <a:spcPts val="0"/>
              </a:spcBef>
              <a:spcAft>
                <a:spcPts val="0"/>
              </a:spcAft>
              <a:buClr>
                <a:schemeClr val="dk2"/>
              </a:buClr>
              <a:buSzPts val="2000"/>
              <a:buChar char="○"/>
            </a:pPr>
            <a:r>
              <a:rPr lang="en-US" sz="2000"/>
              <a:t>Finally up to 4 or 5 Cs are possible (eg ‘twelfths’)</a:t>
            </a:r>
            <a:endParaRPr sz="2000"/>
          </a:p>
        </p:txBody>
      </p:sp>
      <p:sp>
        <p:nvSpPr>
          <p:cNvPr id="249" name="Google Shape;249;g13aa76aecec_1_15"/>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Some general facts about languages’ sound systems (cont.)</a:t>
            </a:r>
            <a:endParaRPr/>
          </a:p>
        </p:txBody>
      </p:sp>
      <p:sp>
        <p:nvSpPr>
          <p:cNvPr id="250" name="Google Shape;250;g13aa76aecec_1_15"/>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13aa76aecec_2_11"/>
          <p:cNvSpPr txBox="1"/>
          <p:nvPr>
            <p:ph idx="1" type="body"/>
          </p:nvPr>
        </p:nvSpPr>
        <p:spPr>
          <a:xfrm>
            <a:off x="457200" y="1600200"/>
            <a:ext cx="8229600" cy="4526100"/>
          </a:xfrm>
          <a:prstGeom prst="rect">
            <a:avLst/>
          </a:prstGeom>
        </p:spPr>
        <p:txBody>
          <a:bodyPr anchorCtr="0" anchor="t" bIns="0" lIns="0" spcFirstLastPara="1" rIns="0" wrap="square" tIns="0">
            <a:normAutofit/>
          </a:bodyPr>
          <a:lstStyle/>
          <a:p>
            <a:pPr indent="-355600" lvl="0" marL="457200" rtl="0" algn="l">
              <a:lnSpc>
                <a:spcPct val="115000"/>
              </a:lnSpc>
              <a:spcBef>
                <a:spcPts val="0"/>
              </a:spcBef>
              <a:spcAft>
                <a:spcPts val="0"/>
              </a:spcAft>
              <a:buSzPts val="2000"/>
              <a:buFont typeface="Helvetica Neue"/>
              <a:buChar char="•"/>
            </a:pPr>
            <a:r>
              <a:rPr lang="en-US"/>
              <a:t>Worksheet 3.1 Places </a:t>
            </a:r>
            <a:r>
              <a:rPr lang="en-US">
                <a:extLst>
                  <a:ext uri="http://customooxmlschemas.google.com/">
                    <go:slidesCustomData xmlns:go="http://customooxmlschemas.google.com/" textRoundtripDataId="3"/>
                  </a:ext>
                </a:extLst>
              </a:rPr>
              <a:t>of Articulation (i</a:t>
            </a:r>
            <a:r>
              <a:rPr lang="en-US"/>
              <a:t>ncludes diagram, worksheet and solution) </a:t>
            </a:r>
            <a:endParaRPr/>
          </a:p>
          <a:p>
            <a:pPr indent="-355600" lvl="0" marL="457200" rtl="0" algn="l">
              <a:spcBef>
                <a:spcPts val="0"/>
              </a:spcBef>
              <a:spcAft>
                <a:spcPts val="0"/>
              </a:spcAft>
              <a:buSzPts val="2000"/>
              <a:buFont typeface="Helvetica Neue"/>
              <a:buChar char="•"/>
            </a:pPr>
            <a:r>
              <a:t/>
            </a:r>
            <a:endParaRPr/>
          </a:p>
          <a:p>
            <a:pPr indent="-355600" lvl="0" marL="457200" rtl="0" algn="l">
              <a:spcBef>
                <a:spcPts val="0"/>
              </a:spcBef>
              <a:spcAft>
                <a:spcPts val="0"/>
              </a:spcAft>
              <a:buSzPts val="2000"/>
              <a:buFont typeface="Helvetica Neue"/>
              <a:buChar char="•"/>
            </a:pPr>
            <a:r>
              <a:rPr lang="en-US"/>
              <a:t>Extra helpful resource to complete above task: Youtube video by </a:t>
            </a:r>
            <a:r>
              <a:rPr lang="en-US" u="sng">
                <a:solidFill>
                  <a:srgbClr val="1155CC"/>
                </a:solidFill>
                <a:hlinkClick r:id="rId3">
                  <a:extLst>
                    <a:ext uri="{A12FA001-AC4F-418D-AE19-62706E023703}">
                      <ahyp:hlinkClr val="tx"/>
                    </a:ext>
                  </a:extLst>
                </a:hlinkClick>
              </a:rPr>
              <a:t>IPA Basics : Place of Articulation</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355600" lvl="0" marL="457200" rtl="0" algn="l">
              <a:lnSpc>
                <a:spcPct val="115000"/>
              </a:lnSpc>
              <a:spcBef>
                <a:spcPts val="0"/>
              </a:spcBef>
              <a:spcAft>
                <a:spcPts val="0"/>
              </a:spcAft>
              <a:buSzPts val="2000"/>
              <a:buFont typeface="Helvetica Neue"/>
              <a:buChar char="•"/>
            </a:pPr>
            <a:r>
              <a:rPr lang="en-US">
                <a:highlight>
                  <a:srgbClr val="FFFFFF"/>
                </a:highlight>
              </a:rPr>
              <a:t>Break the students into pairs to explore the places of articulation of consonants. Referring to the diagram, students must pronounce a list of words out loud, and fill in the worksheet.</a:t>
            </a:r>
            <a:endParaRPr/>
          </a:p>
        </p:txBody>
      </p:sp>
      <p:sp>
        <p:nvSpPr>
          <p:cNvPr id="257" name="Google Shape;257;g13aa76aecec_2_11"/>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Exercise 3.1 Places of Articulation</a:t>
            </a:r>
            <a:endParaRPr/>
          </a:p>
        </p:txBody>
      </p:sp>
      <p:sp>
        <p:nvSpPr>
          <p:cNvPr id="258" name="Google Shape;258;g13aa76aecec_2_11"/>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13aa76aecec_2_18"/>
          <p:cNvSpPr txBox="1"/>
          <p:nvPr>
            <p:ph idx="1" type="body"/>
          </p:nvPr>
        </p:nvSpPr>
        <p:spPr>
          <a:xfrm>
            <a:off x="457200" y="1600200"/>
            <a:ext cx="8229600" cy="4526100"/>
          </a:xfrm>
          <a:prstGeom prst="rect">
            <a:avLst/>
          </a:prstGeom>
        </p:spPr>
        <p:txBody>
          <a:bodyPr anchorCtr="0" anchor="t" bIns="0" lIns="0" spcFirstLastPara="1" rIns="0" wrap="square" tIns="0">
            <a:normAutofit/>
          </a:bodyPr>
          <a:lstStyle/>
          <a:p>
            <a:pPr indent="-355600" lvl="0" marL="457200" rtl="0" algn="l">
              <a:lnSpc>
                <a:spcPct val="115000"/>
              </a:lnSpc>
              <a:spcBef>
                <a:spcPts val="0"/>
              </a:spcBef>
              <a:spcAft>
                <a:spcPts val="0"/>
              </a:spcAft>
              <a:buSzPts val="2000"/>
              <a:buFont typeface="Helvetica Neue"/>
              <a:buChar char="•"/>
            </a:pPr>
            <a:r>
              <a:rPr lang="en-US"/>
              <a:t>Worksheet 3.2 Phonetic Symbols</a:t>
            </a:r>
            <a:endParaRPr/>
          </a:p>
          <a:p>
            <a:pPr indent="0" lvl="0" marL="457200" rtl="0" algn="l">
              <a:lnSpc>
                <a:spcPct val="115000"/>
              </a:lnSpc>
              <a:spcBef>
                <a:spcPts val="0"/>
              </a:spcBef>
              <a:spcAft>
                <a:spcPts val="0"/>
              </a:spcAft>
              <a:buNone/>
            </a:pPr>
            <a:r>
              <a:t/>
            </a:r>
            <a:endParaRPr>
              <a:highlight>
                <a:srgbClr val="FFFFFF"/>
              </a:highlight>
            </a:endParaRPr>
          </a:p>
          <a:p>
            <a:pPr indent="-355600" lvl="0" marL="457200" rtl="0" algn="l">
              <a:lnSpc>
                <a:spcPct val="115000"/>
              </a:lnSpc>
              <a:spcBef>
                <a:spcPts val="0"/>
              </a:spcBef>
              <a:spcAft>
                <a:spcPts val="0"/>
              </a:spcAft>
              <a:buSzPts val="2000"/>
              <a:buFont typeface="Helvetica Neue"/>
              <a:buChar char="•"/>
            </a:pPr>
            <a:r>
              <a:rPr lang="en-US">
                <a:highlight>
                  <a:srgbClr val="FFFFFF"/>
                </a:highlight>
              </a:rPr>
              <a:t>Break students into pairs to use the phonetic symbols guide to fill in the worksheet. </a:t>
            </a:r>
            <a:endParaRPr>
              <a:highlight>
                <a:srgbClr val="FFFFFF"/>
              </a:highlight>
            </a:endParaRPr>
          </a:p>
          <a:p>
            <a:pPr indent="0" lvl="0" marL="457200" rtl="0" algn="l">
              <a:lnSpc>
                <a:spcPct val="115000"/>
              </a:lnSpc>
              <a:spcBef>
                <a:spcPts val="0"/>
              </a:spcBef>
              <a:spcAft>
                <a:spcPts val="0"/>
              </a:spcAft>
              <a:buNone/>
            </a:pPr>
            <a:r>
              <a:t/>
            </a:r>
            <a:endParaRPr>
              <a:highlight>
                <a:srgbClr val="FFFFFF"/>
              </a:highlight>
            </a:endParaRPr>
          </a:p>
          <a:p>
            <a:pPr indent="-355600" lvl="0" marL="457200" rtl="0" algn="l">
              <a:spcBef>
                <a:spcPts val="0"/>
              </a:spcBef>
              <a:spcAft>
                <a:spcPts val="0"/>
              </a:spcAft>
              <a:buClr>
                <a:schemeClr val="dk2"/>
              </a:buClr>
              <a:buSzPts val="2000"/>
              <a:buFont typeface="Helvetica Neue"/>
              <a:buChar char="•"/>
            </a:pPr>
            <a:r>
              <a:rPr lang="en-US">
                <a:highlight>
                  <a:srgbClr val="FFFFFF"/>
                </a:highlight>
              </a:rPr>
              <a:t>Extra resource to help: A more comprehensive </a:t>
            </a:r>
            <a:r>
              <a:rPr lang="en-US" u="sng">
                <a:solidFill>
                  <a:schemeClr val="accent4"/>
                </a:solidFill>
                <a:highlight>
                  <a:srgbClr val="FFFFFF"/>
                </a:highlight>
                <a:hlinkClick r:id="rId3">
                  <a:extLst>
                    <a:ext uri="{A12FA001-AC4F-418D-AE19-62706E023703}">
                      <ahyp:hlinkClr val="tx"/>
                    </a:ext>
                  </a:extLst>
                </a:hlinkClick>
              </a:rPr>
              <a:t>list of IPA symbols</a:t>
            </a:r>
            <a:r>
              <a:rPr lang="en-US">
                <a:highlight>
                  <a:srgbClr val="FFFFFF"/>
                </a:highlight>
              </a:rPr>
              <a:t> </a:t>
            </a:r>
            <a:endParaRPr/>
          </a:p>
          <a:p>
            <a:pPr indent="0" lvl="0" marL="457200" rtl="0" algn="l">
              <a:lnSpc>
                <a:spcPct val="115000"/>
              </a:lnSpc>
              <a:spcBef>
                <a:spcPts val="0"/>
              </a:spcBef>
              <a:spcAft>
                <a:spcPts val="0"/>
              </a:spcAft>
              <a:buNone/>
            </a:pPr>
            <a:r>
              <a:t/>
            </a:r>
            <a:endParaRPr>
              <a:highlight>
                <a:srgbClr val="FFFFFF"/>
              </a:highlight>
            </a:endParaRPr>
          </a:p>
        </p:txBody>
      </p:sp>
      <p:sp>
        <p:nvSpPr>
          <p:cNvPr id="265" name="Google Shape;265;g13aa76aecec_2_18"/>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Exercise 3.2 Phonetic symbols / IPA</a:t>
            </a:r>
            <a:endParaRPr/>
          </a:p>
        </p:txBody>
      </p:sp>
      <p:sp>
        <p:nvSpPr>
          <p:cNvPr id="266" name="Google Shape;266;g13aa76aecec_2_18"/>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13aa76aecec_2_25"/>
          <p:cNvSpPr txBox="1"/>
          <p:nvPr>
            <p:ph idx="1" type="body"/>
          </p:nvPr>
        </p:nvSpPr>
        <p:spPr>
          <a:xfrm>
            <a:off x="457200" y="1600200"/>
            <a:ext cx="8229600" cy="4526100"/>
          </a:xfrm>
          <a:prstGeom prst="rect">
            <a:avLst/>
          </a:prstGeom>
        </p:spPr>
        <p:txBody>
          <a:bodyPr anchorCtr="0" anchor="t" bIns="0" lIns="0" spcFirstLastPara="1" rIns="0" wrap="square" tIns="0">
            <a:normAutofit/>
          </a:bodyPr>
          <a:lstStyle/>
          <a:p>
            <a:pPr indent="-355600" lvl="0" marL="457200" rtl="0" algn="l">
              <a:lnSpc>
                <a:spcPct val="115000"/>
              </a:lnSpc>
              <a:spcBef>
                <a:spcPts val="0"/>
              </a:spcBef>
              <a:spcAft>
                <a:spcPts val="0"/>
              </a:spcAft>
              <a:buSzPts val="2000"/>
              <a:buFont typeface="Helvetica Neue"/>
              <a:buChar char="•"/>
            </a:pPr>
            <a:r>
              <a:rPr lang="en-US"/>
              <a:t>Adapted All Ireland Linguistics Olympiad (AILO) </a:t>
            </a:r>
            <a:r>
              <a:rPr lang="en-US" u="sng">
                <a:solidFill>
                  <a:srgbClr val="1155CC"/>
                </a:solidFill>
                <a:hlinkClick r:id="rId3">
                  <a:extLst>
                    <a:ext uri="{A12FA001-AC4F-418D-AE19-62706E023703}">
                      <ahyp:hlinkClr val="tx"/>
                    </a:ext>
                  </a:extLst>
                </a:hlinkClick>
              </a:rPr>
              <a:t>Articulation Test Puzzle</a:t>
            </a:r>
            <a:r>
              <a:rPr lang="en-US"/>
              <a:t> and </a:t>
            </a:r>
            <a:r>
              <a:rPr lang="en-US">
                <a:highlight>
                  <a:srgbClr val="FFFFFF"/>
                </a:highlight>
              </a:rPr>
              <a:t>Solution</a:t>
            </a:r>
            <a:endParaRPr>
              <a:highlight>
                <a:srgbClr val="FFFFFF"/>
              </a:highlight>
            </a:endParaRPr>
          </a:p>
          <a:p>
            <a:pPr indent="0" lvl="0" marL="457200" rtl="0" algn="l">
              <a:lnSpc>
                <a:spcPct val="115000"/>
              </a:lnSpc>
              <a:spcBef>
                <a:spcPts val="0"/>
              </a:spcBef>
              <a:spcAft>
                <a:spcPts val="0"/>
              </a:spcAft>
              <a:buNone/>
            </a:pPr>
            <a:r>
              <a:t/>
            </a:r>
            <a:endParaRPr>
              <a:highlight>
                <a:srgbClr val="FFFFFF"/>
              </a:highlight>
            </a:endParaRPr>
          </a:p>
          <a:p>
            <a:pPr indent="-355600" lvl="0" marL="457200" rtl="0" algn="l">
              <a:lnSpc>
                <a:spcPct val="115000"/>
              </a:lnSpc>
              <a:spcBef>
                <a:spcPts val="0"/>
              </a:spcBef>
              <a:spcAft>
                <a:spcPts val="0"/>
              </a:spcAft>
              <a:buSzPts val="2000"/>
              <a:buFont typeface="Helvetica Neue"/>
              <a:buChar char="•"/>
            </a:pPr>
            <a:r>
              <a:rPr lang="en-US">
                <a:solidFill>
                  <a:srgbClr val="202122"/>
                </a:solidFill>
                <a:highlight>
                  <a:srgbClr val="FFFFFF"/>
                </a:highlight>
              </a:rPr>
              <a:t>Students read</a:t>
            </a:r>
            <a:r>
              <a:rPr lang="en-US"/>
              <a:t> the Speech Therapy articulation test data and predict pronunciations. The solution is provided.</a:t>
            </a:r>
            <a:endParaRPr>
              <a:highlight>
                <a:srgbClr val="FFFFFF"/>
              </a:highlight>
            </a:endParaRPr>
          </a:p>
        </p:txBody>
      </p:sp>
      <p:sp>
        <p:nvSpPr>
          <p:cNvPr id="273" name="Google Shape;273;g13aa76aecec_2_25"/>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Exercise 3.3 Articulation Test AILO Puzzle</a:t>
            </a:r>
            <a:endParaRPr/>
          </a:p>
        </p:txBody>
      </p:sp>
      <p:sp>
        <p:nvSpPr>
          <p:cNvPr id="274" name="Google Shape;274;g13aa76aecec_2_25"/>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3"/>
          <p:cNvSpPr txBox="1"/>
          <p:nvPr>
            <p:ph idx="12" type="sldNum"/>
          </p:nvPr>
        </p:nvSpPr>
        <p:spPr>
          <a:xfrm>
            <a:off x="7975600" y="6282210"/>
            <a:ext cx="711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idx="1" type="body"/>
          </p:nvPr>
        </p:nvSpPr>
        <p:spPr>
          <a:xfrm>
            <a:off x="457199" y="1600200"/>
            <a:ext cx="7570500" cy="4526100"/>
          </a:xfrm>
          <a:prstGeom prst="rect">
            <a:avLst/>
          </a:prstGeom>
          <a:noFill/>
          <a:ln>
            <a:noFill/>
          </a:ln>
        </p:spPr>
        <p:txBody>
          <a:bodyPr anchorCtr="0" anchor="t" bIns="0" lIns="0" spcFirstLastPara="1" rIns="0" wrap="square" tIns="0">
            <a:normAutofit lnSpcReduction="10000"/>
          </a:bodyPr>
          <a:lstStyle/>
          <a:p>
            <a:pPr indent="-180975" lvl="0" marL="180975" rtl="0" algn="l">
              <a:spcBef>
                <a:spcPts val="0"/>
              </a:spcBef>
              <a:spcAft>
                <a:spcPts val="0"/>
              </a:spcAft>
              <a:buSzPts val="2000"/>
              <a:buChar char="•"/>
            </a:pPr>
            <a:r>
              <a:rPr lang="en-US"/>
              <a:t>Phonetics is about the sounds that languages use to make words</a:t>
            </a:r>
            <a:endParaRPr/>
          </a:p>
          <a:p>
            <a:pPr indent="0" lvl="0" marL="180975" rtl="0" algn="l">
              <a:spcBef>
                <a:spcPts val="0"/>
              </a:spcBef>
              <a:spcAft>
                <a:spcPts val="0"/>
              </a:spcAft>
              <a:buNone/>
            </a:pPr>
            <a:r>
              <a:t/>
            </a:r>
            <a:endParaRPr/>
          </a:p>
          <a:p>
            <a:pPr indent="-180975" lvl="0" marL="180975" rtl="0" algn="l">
              <a:spcBef>
                <a:spcPts val="0"/>
              </a:spcBef>
              <a:spcAft>
                <a:spcPts val="0"/>
              </a:spcAft>
              <a:buSzPts val="2000"/>
              <a:buChar char="•"/>
            </a:pPr>
            <a:r>
              <a:rPr lang="en-US"/>
              <a:t>Languages differ in the inventory of speech sounds they use, though there are quite a few sounds that are found in lots of languages</a:t>
            </a:r>
            <a:endParaRPr/>
          </a:p>
          <a:p>
            <a:pPr indent="0" lvl="0" marL="180975" rtl="0" algn="l">
              <a:spcBef>
                <a:spcPts val="0"/>
              </a:spcBef>
              <a:spcAft>
                <a:spcPts val="0"/>
              </a:spcAft>
              <a:buNone/>
            </a:pPr>
            <a:r>
              <a:t/>
            </a:r>
            <a:endParaRPr/>
          </a:p>
          <a:p>
            <a:pPr indent="-180975" lvl="0" marL="180975" rtl="0" algn="l">
              <a:spcBef>
                <a:spcPts val="0"/>
              </a:spcBef>
              <a:spcAft>
                <a:spcPts val="0"/>
              </a:spcAft>
              <a:buSzPts val="2000"/>
              <a:buChar char="•"/>
            </a:pPr>
            <a:r>
              <a:rPr lang="en-US" sz="2000"/>
              <a:t>In this </a:t>
            </a:r>
            <a:r>
              <a:rPr lang="en-US"/>
              <a:t>topic</a:t>
            </a:r>
            <a:r>
              <a:rPr lang="en-US" sz="2000"/>
              <a:t> we will focus on the sounds of English</a:t>
            </a:r>
            <a:r>
              <a:rPr lang="en-US"/>
              <a:t> b</a:t>
            </a:r>
            <a:r>
              <a:rPr lang="en-US" sz="2000"/>
              <a:t>ut make brief mention of sounds found in other languages</a:t>
            </a:r>
            <a:endParaRPr sz="2000"/>
          </a:p>
          <a:p>
            <a:pPr indent="0" lvl="0" marL="180975" rtl="0" algn="l">
              <a:spcBef>
                <a:spcPts val="0"/>
              </a:spcBef>
              <a:spcAft>
                <a:spcPts val="0"/>
              </a:spcAft>
              <a:buNone/>
            </a:pPr>
            <a:r>
              <a:t/>
            </a:r>
            <a:endParaRPr/>
          </a:p>
          <a:p>
            <a:pPr indent="-180975" lvl="0" marL="180975" rtl="0" algn="l">
              <a:spcBef>
                <a:spcPts val="0"/>
              </a:spcBef>
              <a:spcAft>
                <a:spcPts val="0"/>
              </a:spcAft>
              <a:buSzPts val="2000"/>
              <a:buChar char="•"/>
            </a:pPr>
            <a:r>
              <a:rPr lang="en-US"/>
              <a:t>Speech sounds are divided between consonants and vowels, though there is some overlap between these two </a:t>
            </a:r>
            <a:r>
              <a:rPr lang="en-US"/>
              <a:t>categories</a:t>
            </a:r>
            <a:endParaRPr/>
          </a:p>
          <a:p>
            <a:pPr indent="0" lvl="0" marL="180975" rtl="0" algn="l">
              <a:spcBef>
                <a:spcPts val="0"/>
              </a:spcBef>
              <a:spcAft>
                <a:spcPts val="0"/>
              </a:spcAft>
              <a:buNone/>
            </a:pPr>
            <a:r>
              <a:t/>
            </a:r>
            <a:endParaRPr/>
          </a:p>
          <a:p>
            <a:pPr indent="-180975" lvl="0" marL="180975" rtl="0" algn="l">
              <a:spcBef>
                <a:spcPts val="0"/>
              </a:spcBef>
              <a:spcAft>
                <a:spcPts val="0"/>
              </a:spcAft>
              <a:buSzPts val="2000"/>
              <a:buChar char="•"/>
            </a:pPr>
            <a:r>
              <a:rPr lang="en-US"/>
              <a:t>We will look first at the range of speech sounds found in general</a:t>
            </a:r>
            <a:endParaRPr/>
          </a:p>
          <a:p>
            <a:pPr indent="0" lvl="0" marL="180975" rtl="0" algn="l">
              <a:spcBef>
                <a:spcPts val="0"/>
              </a:spcBef>
              <a:spcAft>
                <a:spcPts val="0"/>
              </a:spcAft>
              <a:buNone/>
            </a:pPr>
            <a:r>
              <a:rPr lang="en-US"/>
              <a:t>and then concentrate on the English sound system</a:t>
            </a:r>
            <a:endParaRPr/>
          </a:p>
        </p:txBody>
      </p:sp>
      <p:sp>
        <p:nvSpPr>
          <p:cNvPr id="95" name="Google Shape;95;p2"/>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Clr>
                <a:srgbClr val="009CDE"/>
              </a:buClr>
              <a:buSzPts val="3000"/>
              <a:buFont typeface="Helvetica Neue"/>
              <a:buNone/>
            </a:pPr>
            <a:r>
              <a:rPr lang="en-US"/>
              <a:t>Phonetics - overview</a:t>
            </a:r>
            <a:endParaRPr/>
          </a:p>
        </p:txBody>
      </p:sp>
      <p:sp>
        <p:nvSpPr>
          <p:cNvPr id="96" name="Google Shape;96;p2"/>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ph idx="1" type="body"/>
          </p:nvPr>
        </p:nvSpPr>
        <p:spPr>
          <a:xfrm>
            <a:off x="457200" y="1600200"/>
            <a:ext cx="6889800" cy="4167900"/>
          </a:xfrm>
          <a:prstGeom prst="rect">
            <a:avLst/>
          </a:prstGeom>
          <a:noFill/>
          <a:ln>
            <a:noFill/>
          </a:ln>
        </p:spPr>
        <p:txBody>
          <a:bodyPr anchorCtr="0" anchor="t" bIns="0" lIns="0" spcFirstLastPara="1" rIns="0" wrap="square" tIns="0">
            <a:normAutofit lnSpcReduction="20000"/>
          </a:bodyPr>
          <a:lstStyle/>
          <a:p>
            <a:pPr indent="-180975" lvl="0" marL="180975" rtl="0" algn="l">
              <a:spcBef>
                <a:spcPts val="400"/>
              </a:spcBef>
              <a:spcAft>
                <a:spcPts val="0"/>
              </a:spcAft>
              <a:buSzPts val="2000"/>
              <a:buChar char="•"/>
            </a:pPr>
            <a:r>
              <a:rPr lang="en-US"/>
              <a:t>Speech sounds are determined by the position of (mainly) the </a:t>
            </a:r>
            <a:r>
              <a:rPr lang="en-US"/>
              <a:t>tongue</a:t>
            </a:r>
            <a:r>
              <a:rPr lang="en-US"/>
              <a:t>, and other “organs of speech”</a:t>
            </a:r>
            <a:endParaRPr/>
          </a:p>
          <a:p>
            <a:pPr indent="0" lvl="0" marL="180975" rtl="0" algn="l">
              <a:spcBef>
                <a:spcPts val="400"/>
              </a:spcBef>
              <a:spcAft>
                <a:spcPts val="0"/>
              </a:spcAft>
              <a:buNone/>
            </a:pPr>
            <a:r>
              <a:t/>
            </a:r>
            <a:endParaRPr/>
          </a:p>
          <a:p>
            <a:pPr indent="-180975" lvl="0" marL="180975" rtl="0" algn="l">
              <a:spcBef>
                <a:spcPts val="0"/>
              </a:spcBef>
              <a:spcAft>
                <a:spcPts val="0"/>
              </a:spcAft>
              <a:buSzPts val="2000"/>
              <a:buFont typeface="Helvetica Neue"/>
              <a:buChar char="•"/>
            </a:pPr>
            <a:r>
              <a:rPr lang="en-US">
                <a:highlight>
                  <a:srgbClr val="FFFFFF"/>
                </a:highlight>
              </a:rPr>
              <a:t>Some sounds have a meaning of their own in some languages, while in other languages the same sound can be used to form words. For example, a click sound to spur a horse has a meaning of its own and is not tied to one language, while clicks are used to create words in some African languages, alongside vowels and consonants in that language (i.e. they are part of the sound system). </a:t>
            </a:r>
            <a:endParaRPr>
              <a:highlight>
                <a:srgbClr val="FFFFFF"/>
              </a:highlight>
            </a:endParaRPr>
          </a:p>
          <a:p>
            <a:pPr indent="0" lvl="0" marL="0" rtl="0" algn="l">
              <a:spcBef>
                <a:spcPts val="0"/>
              </a:spcBef>
              <a:spcAft>
                <a:spcPts val="0"/>
              </a:spcAft>
              <a:buNone/>
            </a:pPr>
            <a:r>
              <a:t/>
            </a:r>
            <a:endParaRPr>
              <a:highlight>
                <a:srgbClr val="FFFFFF"/>
              </a:highlight>
            </a:endParaRPr>
          </a:p>
          <a:p>
            <a:pPr indent="-180975" lvl="0" marL="180975" rtl="0" algn="l">
              <a:spcBef>
                <a:spcPts val="0"/>
              </a:spcBef>
              <a:spcAft>
                <a:spcPts val="0"/>
              </a:spcAft>
              <a:buSzPts val="2000"/>
              <a:buFont typeface="Helvetica Neue"/>
              <a:buChar char="•"/>
            </a:pPr>
            <a:r>
              <a:rPr lang="en-US">
                <a:highlight>
                  <a:srgbClr val="FFFFFF"/>
                </a:highlight>
              </a:rPr>
              <a:t>Other sounds that have a specific meaning in English are tut-tut and gee-up.</a:t>
            </a:r>
            <a:endParaRPr/>
          </a:p>
          <a:p>
            <a:pPr indent="0" lvl="0" marL="635000" rtl="0" algn="l">
              <a:spcBef>
                <a:spcPts val="400"/>
              </a:spcBef>
              <a:spcAft>
                <a:spcPts val="0"/>
              </a:spcAft>
              <a:buNone/>
            </a:pPr>
            <a:r>
              <a:t/>
            </a:r>
            <a:endParaRPr/>
          </a:p>
          <a:p>
            <a:pPr indent="0" lvl="0" marL="0" rtl="0" algn="l">
              <a:spcBef>
                <a:spcPts val="400"/>
              </a:spcBef>
              <a:spcAft>
                <a:spcPts val="0"/>
              </a:spcAft>
              <a:buNone/>
            </a:pPr>
            <a:r>
              <a:t/>
            </a:r>
            <a:endParaRPr/>
          </a:p>
        </p:txBody>
      </p:sp>
      <p:sp>
        <p:nvSpPr>
          <p:cNvPr id="103" name="Google Shape;103;p3"/>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Clr>
                <a:srgbClr val="009CDE"/>
              </a:buClr>
              <a:buSzPts val="3000"/>
              <a:buFont typeface="Helvetica Neue"/>
              <a:buNone/>
            </a:pPr>
            <a:r>
              <a:rPr lang="en-US"/>
              <a:t>Speech and non-speech sounds</a:t>
            </a:r>
            <a:endParaRPr/>
          </a:p>
        </p:txBody>
      </p:sp>
      <p:sp>
        <p:nvSpPr>
          <p:cNvPr id="104" name="Google Shape;104;p3"/>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idx="1" type="body"/>
          </p:nvPr>
        </p:nvSpPr>
        <p:spPr>
          <a:xfrm>
            <a:off x="457200" y="1600200"/>
            <a:ext cx="7659666" cy="4525963"/>
          </a:xfrm>
          <a:prstGeom prst="rect">
            <a:avLst/>
          </a:prstGeom>
          <a:noFill/>
          <a:ln>
            <a:noFill/>
          </a:ln>
        </p:spPr>
        <p:txBody>
          <a:bodyPr anchorCtr="0" anchor="t" bIns="0" lIns="0" spcFirstLastPara="1" rIns="0" wrap="square" tIns="0">
            <a:normAutofit lnSpcReduction="20000"/>
          </a:bodyPr>
          <a:lstStyle/>
          <a:p>
            <a:pPr indent="-180975" lvl="0" marL="180975" rtl="0" algn="l">
              <a:spcBef>
                <a:spcPts val="400"/>
              </a:spcBef>
              <a:spcAft>
                <a:spcPts val="0"/>
              </a:spcAft>
              <a:buClr>
                <a:schemeClr val="dk2"/>
              </a:buClr>
              <a:buSzPts val="2000"/>
              <a:buChar char="•"/>
            </a:pPr>
            <a:r>
              <a:rPr lang="en-US"/>
              <a:t>Note the difference between writing and speech:</a:t>
            </a:r>
            <a:endParaRPr/>
          </a:p>
          <a:p>
            <a:pPr indent="-180975" lvl="0" marL="180975" rtl="0" algn="l">
              <a:spcBef>
                <a:spcPts val="400"/>
              </a:spcBef>
              <a:spcAft>
                <a:spcPts val="0"/>
              </a:spcAft>
              <a:buClr>
                <a:schemeClr val="dk2"/>
              </a:buClr>
              <a:buSzPts val="2000"/>
              <a:buChar char="•"/>
            </a:pPr>
            <a:r>
              <a:rPr lang="en-US"/>
              <a:t>Writing developed as a way of representing spoken language, not vice versa </a:t>
            </a:r>
            <a:endParaRPr/>
          </a:p>
          <a:p>
            <a:pPr indent="-207962" lvl="1" marL="635000" rtl="0" algn="l">
              <a:spcBef>
                <a:spcPts val="320"/>
              </a:spcBef>
              <a:spcAft>
                <a:spcPts val="0"/>
              </a:spcAft>
              <a:buClr>
                <a:schemeClr val="dk2"/>
              </a:buClr>
              <a:buSzPts val="2000"/>
              <a:buChar char="•"/>
            </a:pPr>
            <a:r>
              <a:rPr lang="en-US" sz="2000"/>
              <a:t>so if there is a discrepancy, you should question the spelling, not the pronunciation!</a:t>
            </a:r>
            <a:endParaRPr sz="2000"/>
          </a:p>
          <a:p>
            <a:pPr indent="-180975" lvl="0" marL="180975" rtl="0" algn="l">
              <a:spcBef>
                <a:spcPts val="400"/>
              </a:spcBef>
              <a:spcAft>
                <a:spcPts val="0"/>
              </a:spcAft>
              <a:buSzPts val="2000"/>
              <a:buChar char="•"/>
            </a:pPr>
            <a:r>
              <a:rPr lang="en-US"/>
              <a:t>Most writing systems (even alphabetic ones) are not fully “phonetic”</a:t>
            </a:r>
            <a:endParaRPr/>
          </a:p>
          <a:p>
            <a:pPr indent="-207962" lvl="1" marL="635000" rtl="0" algn="l">
              <a:spcBef>
                <a:spcPts val="400"/>
              </a:spcBef>
              <a:spcAft>
                <a:spcPts val="0"/>
              </a:spcAft>
              <a:buSzPts val="2000"/>
              <a:buChar char="•"/>
            </a:pPr>
            <a:r>
              <a:rPr lang="en-US" sz="2000"/>
              <a:t>Letters can have different values</a:t>
            </a:r>
            <a:endParaRPr sz="2000"/>
          </a:p>
          <a:p>
            <a:pPr indent="-207962" lvl="1" marL="635000" rtl="0" algn="l">
              <a:spcBef>
                <a:spcPts val="400"/>
              </a:spcBef>
              <a:spcAft>
                <a:spcPts val="0"/>
              </a:spcAft>
              <a:buSzPts val="2000"/>
              <a:buChar char="•"/>
            </a:pPr>
            <a:r>
              <a:rPr lang="en-US" sz="2000"/>
              <a:t>The same sound can be written differently</a:t>
            </a:r>
            <a:endParaRPr sz="2000"/>
          </a:p>
          <a:p>
            <a:pPr indent="-180975" lvl="0" marL="180975" rtl="0" algn="l">
              <a:spcBef>
                <a:spcPts val="400"/>
              </a:spcBef>
              <a:spcAft>
                <a:spcPts val="0"/>
              </a:spcAft>
              <a:buClr>
                <a:schemeClr val="dk2"/>
              </a:buClr>
              <a:buSzPts val="2000"/>
              <a:buChar char="•"/>
            </a:pPr>
            <a:r>
              <a:rPr lang="en-US"/>
              <a:t>The International Phonetic Alphabet was developed to allow phoneticians to write down speech sounds unambiguously</a:t>
            </a:r>
            <a:endParaRPr/>
          </a:p>
          <a:p>
            <a:pPr indent="-207962" lvl="1" marL="635000" rtl="0" algn="l">
              <a:spcBef>
                <a:spcPts val="320"/>
              </a:spcBef>
              <a:spcAft>
                <a:spcPts val="0"/>
              </a:spcAft>
              <a:buSzPts val="2000"/>
              <a:buChar char="•"/>
            </a:pPr>
            <a:r>
              <a:rPr lang="en-US" sz="2000"/>
              <a:t>Most letter symbols are have their expected values, but not all</a:t>
            </a:r>
            <a:endParaRPr sz="2000"/>
          </a:p>
          <a:p>
            <a:pPr indent="-207962" lvl="1" marL="635000" rtl="0" algn="l">
              <a:spcBef>
                <a:spcPts val="320"/>
              </a:spcBef>
              <a:spcAft>
                <a:spcPts val="0"/>
              </a:spcAft>
              <a:buSzPts val="2000"/>
              <a:buChar char="•"/>
            </a:pPr>
            <a:r>
              <a:rPr lang="en-US" sz="2000"/>
              <a:t>There are some new symbols to “learn”</a:t>
            </a:r>
            <a:endParaRPr sz="2000"/>
          </a:p>
          <a:p>
            <a:pPr indent="-207962" lvl="1" marL="635000" rtl="0" algn="l">
              <a:spcBef>
                <a:spcPts val="320"/>
              </a:spcBef>
              <a:spcAft>
                <a:spcPts val="0"/>
              </a:spcAft>
              <a:buSzPts val="2000"/>
              <a:buChar char="•"/>
            </a:pPr>
            <a:r>
              <a:rPr lang="en-US" sz="2000"/>
              <a:t>Principle is: one sound per symbol and one symbol per sound</a:t>
            </a:r>
            <a:endParaRPr sz="2000"/>
          </a:p>
          <a:p>
            <a:pPr indent="-180975" lvl="0" marL="180975" rtl="0" algn="l">
              <a:spcBef>
                <a:spcPts val="400"/>
              </a:spcBef>
              <a:spcAft>
                <a:spcPts val="0"/>
              </a:spcAft>
              <a:buClr>
                <a:schemeClr val="dk2"/>
              </a:buClr>
              <a:buSzPts val="2000"/>
              <a:buChar char="•"/>
            </a:pPr>
            <a:r>
              <a:t/>
            </a:r>
            <a:endParaRPr/>
          </a:p>
        </p:txBody>
      </p:sp>
      <p:sp>
        <p:nvSpPr>
          <p:cNvPr id="111" name="Google Shape;111;p4"/>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Clr>
                <a:srgbClr val="009CDE"/>
              </a:buClr>
              <a:buSzPts val="3000"/>
              <a:buFont typeface="Helvetica Neue"/>
              <a:buNone/>
            </a:pPr>
            <a:r>
              <a:rPr lang="en-US"/>
              <a:t>Writing vs speech: the International Phonetic Alphabet (IPA)</a:t>
            </a:r>
            <a:endParaRPr/>
          </a:p>
        </p:txBody>
      </p:sp>
      <p:sp>
        <p:nvSpPr>
          <p:cNvPr id="112" name="Google Shape;112;p4"/>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txBox="1"/>
          <p:nvPr>
            <p:ph idx="1" type="body"/>
          </p:nvPr>
        </p:nvSpPr>
        <p:spPr>
          <a:xfrm>
            <a:off x="457200" y="1417650"/>
            <a:ext cx="4777500" cy="4708500"/>
          </a:xfrm>
          <a:prstGeom prst="rect">
            <a:avLst/>
          </a:prstGeom>
          <a:noFill/>
          <a:ln>
            <a:noFill/>
          </a:ln>
        </p:spPr>
        <p:txBody>
          <a:bodyPr anchorCtr="0" anchor="t" bIns="0" lIns="0" spcFirstLastPara="1" rIns="0" wrap="square" tIns="0">
            <a:normAutofit lnSpcReduction="20000"/>
          </a:bodyPr>
          <a:lstStyle/>
          <a:p>
            <a:pPr indent="-180975" lvl="0" marL="180975" rtl="0" algn="l">
              <a:spcBef>
                <a:spcPts val="0"/>
              </a:spcBef>
              <a:spcAft>
                <a:spcPts val="0"/>
              </a:spcAft>
              <a:buSzPts val="2000"/>
              <a:buChar char="•"/>
            </a:pPr>
            <a:r>
              <a:rPr lang="en-US"/>
              <a:t>Almost all sounds are formed on a stream of air from the lungs which is modified in some way as it passes through the “speech tract”</a:t>
            </a:r>
            <a:endParaRPr/>
          </a:p>
          <a:p>
            <a:pPr indent="-180975" lvl="0" marL="180975" rtl="0" algn="l">
              <a:spcBef>
                <a:spcPts val="0"/>
              </a:spcBef>
              <a:spcAft>
                <a:spcPts val="0"/>
              </a:spcAft>
              <a:buSzPts val="2000"/>
              <a:buChar char="•"/>
            </a:pPr>
            <a:r>
              <a:rPr lang="en-US"/>
              <a:t>The glottis (vocal </a:t>
            </a:r>
            <a:r>
              <a:rPr lang="en-US"/>
              <a:t>chords) located in the larynx affects “voicing”</a:t>
            </a:r>
            <a:endParaRPr/>
          </a:p>
          <a:p>
            <a:pPr indent="-180975" lvl="0" marL="180975" rtl="0" algn="l">
              <a:spcBef>
                <a:spcPts val="0"/>
              </a:spcBef>
              <a:spcAft>
                <a:spcPts val="0"/>
              </a:spcAft>
              <a:buSzPts val="2000"/>
              <a:buChar char="•"/>
            </a:pPr>
            <a:r>
              <a:rPr lang="en-US"/>
              <a:t>The velum controls whether air passes through the nasal cavity as well as the oral cavity (“nasalisation”)</a:t>
            </a:r>
            <a:endParaRPr/>
          </a:p>
          <a:p>
            <a:pPr indent="-180975" lvl="0" marL="180975" rtl="0" algn="l">
              <a:spcBef>
                <a:spcPts val="0"/>
              </a:spcBef>
              <a:spcAft>
                <a:spcPts val="0"/>
              </a:spcAft>
              <a:buSzPts val="2000"/>
              <a:buChar char="•"/>
            </a:pPr>
            <a:r>
              <a:rPr lang="en-US"/>
              <a:t>The main factor is the position of the tongue relative to the other parts of the mouth</a:t>
            </a:r>
            <a:endParaRPr/>
          </a:p>
          <a:p>
            <a:pPr indent="0" lvl="0" marL="180975" rtl="0" algn="l">
              <a:spcBef>
                <a:spcPts val="400"/>
              </a:spcBef>
              <a:spcAft>
                <a:spcPts val="0"/>
              </a:spcAft>
              <a:buNone/>
            </a:pPr>
            <a:r>
              <a:t/>
            </a:r>
            <a:endParaRPr>
              <a:solidFill>
                <a:srgbClr val="4A86E8"/>
              </a:solidFill>
            </a:endParaRPr>
          </a:p>
          <a:p>
            <a:pPr indent="0" lvl="0" marL="180975" rtl="0" algn="l">
              <a:spcBef>
                <a:spcPts val="400"/>
              </a:spcBef>
              <a:spcAft>
                <a:spcPts val="0"/>
              </a:spcAft>
              <a:buNone/>
            </a:pPr>
            <a:r>
              <a:t/>
            </a:r>
            <a:endParaRPr>
              <a:solidFill>
                <a:srgbClr val="4A86E8"/>
              </a:solidFill>
            </a:endParaRPr>
          </a:p>
          <a:p>
            <a:pPr indent="-187325" lvl="0" marL="180975" rtl="0" algn="l">
              <a:spcBef>
                <a:spcPts val="400"/>
              </a:spcBef>
              <a:spcAft>
                <a:spcPts val="0"/>
              </a:spcAft>
              <a:buClr>
                <a:srgbClr val="4A86E8"/>
              </a:buClr>
              <a:buSzPts val="2100"/>
              <a:buChar char="•"/>
            </a:pPr>
            <a:r>
              <a:rPr b="1" lang="en-US" sz="2100">
                <a:solidFill>
                  <a:srgbClr val="4A86E8"/>
                </a:solidFill>
              </a:rPr>
              <a:t>Curious fa</a:t>
            </a:r>
            <a:r>
              <a:rPr b="1" lang="en-US" sz="2100">
                <a:solidFill>
                  <a:srgbClr val="4A86E8"/>
                </a:solidFill>
                <a:extLst>
                  <a:ext uri="http://customooxmlschemas.google.com/">
                    <go:slidesCustomData xmlns:go="http://customooxmlschemas.google.com/" textRoundtripDataId="0"/>
                  </a:ext>
                </a:extLst>
              </a:rPr>
              <a:t>ct: all the organs that we use for speech have been adapted, and have other primary use</a:t>
            </a:r>
            <a:r>
              <a:rPr b="1" lang="en-US" sz="2100">
                <a:solidFill>
                  <a:srgbClr val="4A86E8"/>
                </a:solidFill>
              </a:rPr>
              <a:t>s → </a:t>
            </a:r>
            <a:endParaRPr b="1" sz="2100">
              <a:solidFill>
                <a:srgbClr val="4A86E8"/>
              </a:solidFill>
            </a:endParaRPr>
          </a:p>
          <a:p>
            <a:pPr indent="0" lvl="0" marL="635000" rtl="0" algn="l">
              <a:spcBef>
                <a:spcPts val="400"/>
              </a:spcBef>
              <a:spcAft>
                <a:spcPts val="0"/>
              </a:spcAft>
              <a:buNone/>
            </a:pPr>
            <a:r>
              <a:t/>
            </a:r>
            <a:endParaRPr b="1"/>
          </a:p>
        </p:txBody>
      </p:sp>
      <p:sp>
        <p:nvSpPr>
          <p:cNvPr id="119" name="Google Shape;119;p5"/>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Clr>
                <a:srgbClr val="009CDE"/>
              </a:buClr>
              <a:buSzPts val="3000"/>
              <a:buFont typeface="Helvetica Neue"/>
              <a:buNone/>
            </a:pPr>
            <a:r>
              <a:rPr lang="en-US"/>
              <a:t>How is </a:t>
            </a:r>
            <a:r>
              <a:rPr lang="en-US"/>
              <a:t>speech</a:t>
            </a:r>
            <a:r>
              <a:rPr lang="en-US"/>
              <a:t> formed?</a:t>
            </a:r>
            <a:endParaRPr/>
          </a:p>
        </p:txBody>
      </p:sp>
      <p:sp>
        <p:nvSpPr>
          <p:cNvPr id="120" name="Google Shape;120;p5"/>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21" name="Google Shape;121;p5"/>
          <p:cNvPicPr preferRelativeResize="0"/>
          <p:nvPr/>
        </p:nvPicPr>
        <p:blipFill>
          <a:blip r:embed="rId3">
            <a:alphaModFix/>
          </a:blip>
          <a:stretch>
            <a:fillRect/>
          </a:stretch>
        </p:blipFill>
        <p:spPr>
          <a:xfrm>
            <a:off x="5234725" y="1600200"/>
            <a:ext cx="3753375" cy="3505200"/>
          </a:xfrm>
          <a:prstGeom prst="rect">
            <a:avLst/>
          </a:prstGeom>
          <a:noFill/>
          <a:ln>
            <a:noFill/>
          </a:ln>
        </p:spPr>
      </p:pic>
      <p:sp>
        <p:nvSpPr>
          <p:cNvPr id="122" name="Google Shape;122;p5"/>
          <p:cNvSpPr txBox="1"/>
          <p:nvPr/>
        </p:nvSpPr>
        <p:spPr>
          <a:xfrm>
            <a:off x="4369750" y="5618250"/>
            <a:ext cx="40158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100">
                <a:solidFill>
                  <a:schemeClr val="dk1"/>
                </a:solidFill>
                <a:latin typeface="Helvetica Neue"/>
                <a:ea typeface="Helvetica Neue"/>
                <a:cs typeface="Helvetica Neue"/>
                <a:sym typeface="Helvetica Neue"/>
              </a:rPr>
              <a:t>Can you name them?</a:t>
            </a:r>
            <a:endParaRPr b="1" sz="2100">
              <a:solidFill>
                <a:schemeClr val="dk1"/>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0"/>
          <p:cNvSpPr txBox="1"/>
          <p:nvPr>
            <p:ph idx="1" type="body"/>
          </p:nvPr>
        </p:nvSpPr>
        <p:spPr>
          <a:xfrm>
            <a:off x="457200" y="1600200"/>
            <a:ext cx="8022300" cy="2209800"/>
          </a:xfrm>
          <a:prstGeom prst="rect">
            <a:avLst/>
          </a:prstGeom>
          <a:noFill/>
          <a:ln>
            <a:noFill/>
          </a:ln>
        </p:spPr>
        <p:txBody>
          <a:bodyPr anchorCtr="0" anchor="t" bIns="0" lIns="0" spcFirstLastPara="1" rIns="0" wrap="square" tIns="0">
            <a:normAutofit/>
          </a:bodyPr>
          <a:lstStyle/>
          <a:p>
            <a:pPr indent="-180975" lvl="0" marL="180975" rtl="0" algn="l">
              <a:spcBef>
                <a:spcPts val="0"/>
              </a:spcBef>
              <a:spcAft>
                <a:spcPts val="0"/>
              </a:spcAft>
              <a:buSzPts val="2000"/>
              <a:buChar char="•"/>
            </a:pPr>
            <a:r>
              <a:rPr lang="en-US"/>
              <a:t>Consonants are sounds </a:t>
            </a:r>
            <a:r>
              <a:rPr lang="en-US"/>
              <a:t>which</a:t>
            </a:r>
            <a:r>
              <a:rPr lang="en-US"/>
              <a:t> involve a </a:t>
            </a:r>
            <a:r>
              <a:rPr lang="en-US"/>
              <a:t>blockage</a:t>
            </a:r>
            <a:r>
              <a:rPr lang="en-US"/>
              <a:t> in the vocal tract</a:t>
            </a:r>
            <a:endParaRPr/>
          </a:p>
          <a:p>
            <a:pPr indent="-180975" lvl="0" marL="180975" rtl="0" algn="l">
              <a:spcBef>
                <a:spcPts val="0"/>
              </a:spcBef>
              <a:spcAft>
                <a:spcPts val="0"/>
              </a:spcAft>
              <a:buSzPts val="2000"/>
              <a:buChar char="•"/>
            </a:pPr>
            <a:r>
              <a:rPr lang="en-US"/>
              <a:t>Either complete (momentary) closure, or a partial blockage</a:t>
            </a:r>
            <a:endParaRPr/>
          </a:p>
          <a:p>
            <a:pPr indent="-180975" lvl="0" marL="180975" rtl="0" algn="l">
              <a:spcBef>
                <a:spcPts val="0"/>
              </a:spcBef>
              <a:spcAft>
                <a:spcPts val="0"/>
              </a:spcAft>
              <a:buSzPts val="2000"/>
              <a:buChar char="•"/>
            </a:pPr>
            <a:r>
              <a:rPr lang="en-US"/>
              <a:t>Consonants are defined by three features:</a:t>
            </a:r>
            <a:endParaRPr/>
          </a:p>
          <a:p>
            <a:pPr indent="-53975" lvl="0" marL="180975" rtl="0" algn="l">
              <a:spcBef>
                <a:spcPts val="400"/>
              </a:spcBef>
              <a:spcAft>
                <a:spcPts val="0"/>
              </a:spcAft>
              <a:buSzPts val="2000"/>
              <a:buNone/>
            </a:pPr>
            <a:r>
              <a:t/>
            </a:r>
            <a:endParaRPr/>
          </a:p>
          <a:p>
            <a:pPr indent="-53975" lvl="0" marL="180975" rtl="0" algn="l">
              <a:spcBef>
                <a:spcPts val="400"/>
              </a:spcBef>
              <a:spcAft>
                <a:spcPts val="0"/>
              </a:spcAft>
              <a:buSzPts val="2000"/>
              <a:buNone/>
            </a:pPr>
            <a:r>
              <a:t/>
            </a:r>
            <a:endParaRPr/>
          </a:p>
        </p:txBody>
      </p:sp>
      <p:sp>
        <p:nvSpPr>
          <p:cNvPr id="129" name="Google Shape;129;p10"/>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Clr>
                <a:srgbClr val="009CDE"/>
              </a:buClr>
              <a:buSzPts val="3000"/>
              <a:buFont typeface="Helvetica Neue"/>
              <a:buNone/>
            </a:pPr>
            <a:r>
              <a:rPr lang="en-US"/>
              <a:t>Consonant sounds</a:t>
            </a:r>
            <a:endParaRPr/>
          </a:p>
        </p:txBody>
      </p:sp>
      <p:sp>
        <p:nvSpPr>
          <p:cNvPr id="130" name="Google Shape;130;p10"/>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1" name="Google Shape;131;p10"/>
          <p:cNvSpPr/>
          <p:nvPr/>
        </p:nvSpPr>
        <p:spPr>
          <a:xfrm>
            <a:off x="3531869" y="5170593"/>
            <a:ext cx="900113" cy="701675"/>
          </a:xfrm>
          <a:prstGeom prst="rect">
            <a:avLst/>
          </a:prstGeom>
          <a:noFill/>
          <a:ln>
            <a:noFill/>
          </a:ln>
        </p:spPr>
        <p:txBody>
          <a:bodyPr anchorCtr="0" anchor="t" bIns="0" lIns="0" spcFirstLastPara="1" rIns="0" wrap="square" tIns="0">
            <a:noAutofit/>
          </a:bodyPr>
          <a:lstStyle/>
          <a:p>
            <a:pPr indent="-190500" lvl="0" marL="190500" marR="0" rtl="0" algn="l">
              <a:spcBef>
                <a:spcPts val="0"/>
              </a:spcBef>
              <a:spcAft>
                <a:spcPts val="0"/>
              </a:spcAft>
              <a:buClr>
                <a:srgbClr val="008374"/>
              </a:buClr>
              <a:buSzPts val="1100"/>
              <a:buFont typeface="Times"/>
              <a:buNone/>
            </a:pPr>
            <a:r>
              <a:t/>
            </a:r>
            <a:endParaRPr b="0" i="0" sz="1100" u="none" cap="none" strike="noStrike">
              <a:solidFill>
                <a:schemeClr val="dk1"/>
              </a:solidFill>
              <a:latin typeface="Helvetica Neue"/>
              <a:ea typeface="Helvetica Neue"/>
              <a:cs typeface="Helvetica Neue"/>
              <a:sym typeface="Helvetica Neue"/>
            </a:endParaRPr>
          </a:p>
        </p:txBody>
      </p:sp>
      <p:sp>
        <p:nvSpPr>
          <p:cNvPr id="132" name="Google Shape;132;p10"/>
          <p:cNvSpPr/>
          <p:nvPr/>
        </p:nvSpPr>
        <p:spPr>
          <a:xfrm>
            <a:off x="4212801" y="6135687"/>
            <a:ext cx="900113" cy="722313"/>
          </a:xfrm>
          <a:prstGeom prst="rect">
            <a:avLst/>
          </a:prstGeom>
          <a:noFill/>
          <a:ln>
            <a:noFill/>
          </a:ln>
        </p:spPr>
        <p:txBody>
          <a:bodyPr anchorCtr="0" anchor="t" bIns="0" lIns="0" spcFirstLastPara="1" rIns="0" wrap="square" tIns="0">
            <a:noAutofit/>
          </a:bodyPr>
          <a:lstStyle/>
          <a:p>
            <a:pPr indent="-190500" lvl="0" marL="190500" marR="0" rtl="0" algn="l">
              <a:spcBef>
                <a:spcPts val="0"/>
              </a:spcBef>
              <a:spcAft>
                <a:spcPts val="0"/>
              </a:spcAft>
              <a:buClr>
                <a:srgbClr val="008374"/>
              </a:buClr>
              <a:buSzPts val="1100"/>
              <a:buFont typeface="Times"/>
              <a:buNone/>
            </a:pPr>
            <a:r>
              <a:t/>
            </a:r>
            <a:endParaRPr b="0" i="0" sz="1100" u="none" cap="none" strike="noStrike">
              <a:solidFill>
                <a:schemeClr val="dk1"/>
              </a:solidFill>
              <a:latin typeface="Helvetica Neue"/>
              <a:ea typeface="Helvetica Neue"/>
              <a:cs typeface="Helvetica Neue"/>
              <a:sym typeface="Helvetica Neue"/>
            </a:endParaRPr>
          </a:p>
        </p:txBody>
      </p:sp>
      <p:sp>
        <p:nvSpPr>
          <p:cNvPr id="133" name="Google Shape;133;p10"/>
          <p:cNvSpPr/>
          <p:nvPr/>
        </p:nvSpPr>
        <p:spPr>
          <a:xfrm>
            <a:off x="749102" y="2897263"/>
            <a:ext cx="723507" cy="234025"/>
          </a:xfrm>
          <a:prstGeom prst="rect">
            <a:avLst/>
          </a:prstGeom>
          <a:noFill/>
          <a:ln>
            <a:noFill/>
          </a:ln>
        </p:spPr>
        <p:txBody>
          <a:bodyPr anchorCtr="0" anchor="t" bIns="0" lIns="0" spcFirstLastPara="1" rIns="0" wrap="square" tIns="0">
            <a:noAutofit/>
          </a:bodyPr>
          <a:lstStyle/>
          <a:p>
            <a:pPr indent="-190500" lvl="0" marL="190500" marR="0" rtl="0" algn="l">
              <a:spcBef>
                <a:spcPts val="0"/>
              </a:spcBef>
              <a:spcAft>
                <a:spcPts val="0"/>
              </a:spcAft>
              <a:buClr>
                <a:srgbClr val="008374"/>
              </a:buClr>
              <a:buSzPts val="1100"/>
              <a:buFont typeface="Times"/>
              <a:buNone/>
            </a:pPr>
            <a:r>
              <a:t/>
            </a:r>
            <a:endParaRPr b="0" i="0" sz="1100" u="none" cap="none" strike="noStrike">
              <a:solidFill>
                <a:srgbClr val="009CDE"/>
              </a:solidFill>
              <a:latin typeface="Helvetica Neue"/>
              <a:ea typeface="Helvetica Neue"/>
              <a:cs typeface="Helvetica Neue"/>
              <a:sym typeface="Helvetica Neue"/>
            </a:endParaRPr>
          </a:p>
        </p:txBody>
      </p:sp>
      <p:sp>
        <p:nvSpPr>
          <p:cNvPr id="134" name="Google Shape;134;p10"/>
          <p:cNvSpPr/>
          <p:nvPr/>
        </p:nvSpPr>
        <p:spPr>
          <a:xfrm>
            <a:off x="2001972" y="2884858"/>
            <a:ext cx="723507" cy="234025"/>
          </a:xfrm>
          <a:prstGeom prst="rect">
            <a:avLst/>
          </a:prstGeom>
          <a:noFill/>
          <a:ln>
            <a:noFill/>
          </a:ln>
        </p:spPr>
        <p:txBody>
          <a:bodyPr anchorCtr="0" anchor="t" bIns="0" lIns="0" spcFirstLastPara="1" rIns="0" wrap="square" tIns="0">
            <a:noAutofit/>
          </a:bodyPr>
          <a:lstStyle/>
          <a:p>
            <a:pPr indent="-190500" lvl="0" marL="190500" marR="0" rtl="0" algn="l">
              <a:spcBef>
                <a:spcPts val="0"/>
              </a:spcBef>
              <a:spcAft>
                <a:spcPts val="0"/>
              </a:spcAft>
              <a:buClr>
                <a:srgbClr val="008374"/>
              </a:buClr>
              <a:buSzPts val="1100"/>
              <a:buFont typeface="Times"/>
              <a:buNone/>
            </a:pPr>
            <a:r>
              <a:t/>
            </a:r>
            <a:endParaRPr b="0" i="0" sz="1100" u="none" cap="none" strike="noStrike">
              <a:solidFill>
                <a:srgbClr val="97999B"/>
              </a:solidFill>
              <a:latin typeface="Helvetica Neue"/>
              <a:ea typeface="Helvetica Neue"/>
              <a:cs typeface="Helvetica Neue"/>
              <a:sym typeface="Helvetica Neue"/>
            </a:endParaRPr>
          </a:p>
        </p:txBody>
      </p:sp>
      <p:sp>
        <p:nvSpPr>
          <p:cNvPr id="135" name="Google Shape;135;p10"/>
          <p:cNvSpPr/>
          <p:nvPr/>
        </p:nvSpPr>
        <p:spPr>
          <a:xfrm>
            <a:off x="4185782" y="3375688"/>
            <a:ext cx="900113" cy="733425"/>
          </a:xfrm>
          <a:prstGeom prst="rect">
            <a:avLst/>
          </a:prstGeom>
          <a:noFill/>
          <a:ln>
            <a:noFill/>
          </a:ln>
        </p:spPr>
        <p:txBody>
          <a:bodyPr anchorCtr="0" anchor="t" bIns="0" lIns="0" spcFirstLastPara="1" rIns="0" wrap="square" tIns="0">
            <a:noAutofit/>
          </a:bodyPr>
          <a:lstStyle/>
          <a:p>
            <a:pPr indent="-190500" lvl="0" marL="190500" marR="0" rtl="0" algn="l">
              <a:spcBef>
                <a:spcPts val="0"/>
              </a:spcBef>
              <a:spcAft>
                <a:spcPts val="0"/>
              </a:spcAft>
              <a:buClr>
                <a:srgbClr val="008374"/>
              </a:buClr>
              <a:buSzPts val="1100"/>
              <a:buFont typeface="Times"/>
              <a:buNone/>
            </a:pPr>
            <a:r>
              <a:t/>
            </a:r>
            <a:endParaRPr b="0" i="0" sz="1100" u="none" cap="none" strike="noStrike">
              <a:solidFill>
                <a:schemeClr val="dk1"/>
              </a:solidFill>
              <a:latin typeface="Helvetica Neue"/>
              <a:ea typeface="Helvetica Neue"/>
              <a:cs typeface="Helvetica Neue"/>
              <a:sym typeface="Helvetica Neue"/>
            </a:endParaRPr>
          </a:p>
        </p:txBody>
      </p:sp>
      <p:sp>
        <p:nvSpPr>
          <p:cNvPr id="136" name="Google Shape;136;p10"/>
          <p:cNvSpPr txBox="1"/>
          <p:nvPr>
            <p:ph idx="1" type="body"/>
          </p:nvPr>
        </p:nvSpPr>
        <p:spPr>
          <a:xfrm>
            <a:off x="1201525" y="2716169"/>
            <a:ext cx="4480500" cy="1093800"/>
          </a:xfrm>
          <a:prstGeom prst="rect">
            <a:avLst/>
          </a:prstGeom>
          <a:noFill/>
          <a:ln>
            <a:noFill/>
          </a:ln>
        </p:spPr>
        <p:txBody>
          <a:bodyPr anchorCtr="0" anchor="t" bIns="0" lIns="0" spcFirstLastPara="1" rIns="0" wrap="square" tIns="0">
            <a:normAutofit/>
          </a:bodyPr>
          <a:lstStyle/>
          <a:p>
            <a:pPr indent="-355600" lvl="0" marL="457200" rtl="0" algn="l">
              <a:spcBef>
                <a:spcPts val="0"/>
              </a:spcBef>
              <a:spcAft>
                <a:spcPts val="0"/>
              </a:spcAft>
              <a:buSzPts val="2000"/>
              <a:buAutoNum type="arabicPeriod"/>
            </a:pPr>
            <a:r>
              <a:rPr lang="en-US"/>
              <a:t>Place of </a:t>
            </a:r>
            <a:r>
              <a:rPr lang="en-US"/>
              <a:t>articulation</a:t>
            </a:r>
            <a:endParaRPr/>
          </a:p>
          <a:p>
            <a:pPr indent="-355600" lvl="0" marL="457200" rtl="0" algn="l">
              <a:spcBef>
                <a:spcPts val="0"/>
              </a:spcBef>
              <a:spcAft>
                <a:spcPts val="0"/>
              </a:spcAft>
              <a:buSzPts val="2000"/>
              <a:buAutoNum type="arabicPeriod"/>
            </a:pPr>
            <a:r>
              <a:rPr lang="en-US"/>
              <a:t>Manner of articulation</a:t>
            </a:r>
            <a:endParaRPr/>
          </a:p>
          <a:p>
            <a:pPr indent="-355600" lvl="0" marL="457200" rtl="0" algn="l">
              <a:spcBef>
                <a:spcPts val="0"/>
              </a:spcBef>
              <a:spcAft>
                <a:spcPts val="0"/>
              </a:spcAft>
              <a:buSzPts val="2000"/>
              <a:buAutoNum type="arabicPeriod"/>
            </a:pPr>
            <a:r>
              <a:rPr lang="en-US"/>
              <a:t>Voicing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1"/>
          <p:cNvSpPr txBox="1"/>
          <p:nvPr>
            <p:ph idx="12" type="sldNum"/>
          </p:nvPr>
        </p:nvSpPr>
        <p:spPr>
          <a:xfrm>
            <a:off x="6631200" y="628221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3" name="Google Shape;143;p11"/>
          <p:cNvSpPr txBox="1"/>
          <p:nvPr>
            <p:ph idx="1" type="body"/>
          </p:nvPr>
        </p:nvSpPr>
        <p:spPr>
          <a:xfrm>
            <a:off x="457200" y="1600200"/>
            <a:ext cx="3614928" cy="4247707"/>
          </a:xfrm>
          <a:prstGeom prst="rect">
            <a:avLst/>
          </a:prstGeom>
          <a:noFill/>
          <a:ln>
            <a:noFill/>
          </a:ln>
        </p:spPr>
        <p:txBody>
          <a:bodyPr anchorCtr="0" anchor="t" bIns="0" lIns="0" spcFirstLastPara="1" rIns="0" wrap="square" tIns="0">
            <a:normAutofit lnSpcReduction="10000"/>
          </a:bodyPr>
          <a:lstStyle/>
          <a:p>
            <a:pPr indent="-180975" lvl="0" marL="180975" rtl="0" algn="l">
              <a:spcBef>
                <a:spcPts val="0"/>
              </a:spcBef>
              <a:spcAft>
                <a:spcPts val="0"/>
              </a:spcAft>
              <a:buSzPts val="2000"/>
              <a:buChar char="•"/>
            </a:pPr>
            <a:r>
              <a:rPr lang="en-US"/>
              <a:t>lips (labial)</a:t>
            </a:r>
            <a:endParaRPr/>
          </a:p>
          <a:p>
            <a:pPr indent="-180975" lvl="0" marL="180975" rtl="0" algn="l">
              <a:spcBef>
                <a:spcPts val="0"/>
              </a:spcBef>
              <a:spcAft>
                <a:spcPts val="0"/>
              </a:spcAft>
              <a:buSzPts val="2000"/>
              <a:buChar char="•"/>
            </a:pPr>
            <a:r>
              <a:rPr lang="en-US"/>
              <a:t>lips+teeth (labio-dental)</a:t>
            </a:r>
            <a:endParaRPr/>
          </a:p>
          <a:p>
            <a:pPr indent="-180975" lvl="0" marL="180975" rtl="0" algn="l">
              <a:spcBef>
                <a:spcPts val="0"/>
              </a:spcBef>
              <a:spcAft>
                <a:spcPts val="0"/>
              </a:spcAft>
              <a:buSzPts val="2000"/>
              <a:buChar char="•"/>
            </a:pPr>
            <a:r>
              <a:rPr lang="en-US"/>
              <a:t>tongue tip + </a:t>
            </a:r>
            <a:r>
              <a:rPr lang="en-US"/>
              <a:t>teeth</a:t>
            </a:r>
            <a:r>
              <a:rPr lang="en-US"/>
              <a:t> (dental)</a:t>
            </a:r>
            <a:endParaRPr/>
          </a:p>
          <a:p>
            <a:pPr indent="-182562" lvl="1" marL="635000" rtl="0" algn="l">
              <a:spcBef>
                <a:spcPts val="0"/>
              </a:spcBef>
              <a:spcAft>
                <a:spcPts val="0"/>
              </a:spcAft>
              <a:buSzPts val="1600"/>
              <a:buChar char="•"/>
            </a:pPr>
            <a:r>
              <a:rPr lang="en-US"/>
              <a:t>between teeth</a:t>
            </a:r>
            <a:endParaRPr/>
          </a:p>
          <a:p>
            <a:pPr indent="-182562" lvl="1" marL="635000" rtl="0" algn="l">
              <a:spcBef>
                <a:spcPts val="0"/>
              </a:spcBef>
              <a:spcAft>
                <a:spcPts val="0"/>
              </a:spcAft>
              <a:buSzPts val="1600"/>
              <a:buChar char="•"/>
            </a:pPr>
            <a:r>
              <a:rPr lang="en-US"/>
              <a:t>behind teeth</a:t>
            </a:r>
            <a:endParaRPr/>
          </a:p>
          <a:p>
            <a:pPr indent="-180975" lvl="0" marL="180975" rtl="0" algn="l">
              <a:spcBef>
                <a:spcPts val="0"/>
              </a:spcBef>
              <a:spcAft>
                <a:spcPts val="0"/>
              </a:spcAft>
              <a:buSzPts val="2000"/>
              <a:buChar char="•"/>
            </a:pPr>
            <a:r>
              <a:rPr lang="en-US"/>
              <a:t>tongue tip and </a:t>
            </a:r>
            <a:r>
              <a:rPr lang="en-US"/>
              <a:t>tooth</a:t>
            </a:r>
            <a:r>
              <a:rPr lang="en-US"/>
              <a:t> ridge (alveolar)</a:t>
            </a:r>
            <a:endParaRPr/>
          </a:p>
          <a:p>
            <a:pPr indent="-180975" lvl="0" marL="180975" rtl="0" algn="l">
              <a:spcBef>
                <a:spcPts val="0"/>
              </a:spcBef>
              <a:spcAft>
                <a:spcPts val="0"/>
              </a:spcAft>
              <a:buSzPts val="2000"/>
              <a:buChar char="•"/>
            </a:pPr>
            <a:r>
              <a:rPr lang="en-US"/>
              <a:t>blade of tongue and hard palate (palatal)</a:t>
            </a:r>
            <a:endParaRPr/>
          </a:p>
          <a:p>
            <a:pPr indent="-180975" lvl="0" marL="180975" rtl="0" algn="l">
              <a:spcBef>
                <a:spcPts val="0"/>
              </a:spcBef>
              <a:spcAft>
                <a:spcPts val="0"/>
              </a:spcAft>
              <a:buSzPts val="2000"/>
              <a:buChar char="•"/>
            </a:pPr>
            <a:r>
              <a:rPr lang="en-US"/>
              <a:t>back of tongue and soft palate (velar)</a:t>
            </a:r>
            <a:endParaRPr/>
          </a:p>
          <a:p>
            <a:pPr indent="-180975" lvl="0" marL="180975" rtl="0" algn="l">
              <a:spcBef>
                <a:spcPts val="0"/>
              </a:spcBef>
              <a:spcAft>
                <a:spcPts val="0"/>
              </a:spcAft>
              <a:buSzPts val="2000"/>
              <a:buChar char="•"/>
            </a:pPr>
            <a:r>
              <a:rPr lang="en-US"/>
              <a:t>root of tongue and back of throat (uvular) (not in English)</a:t>
            </a:r>
            <a:endParaRPr/>
          </a:p>
          <a:p>
            <a:pPr indent="-180975" lvl="0" marL="180975" rtl="0" algn="l">
              <a:spcBef>
                <a:spcPts val="0"/>
              </a:spcBef>
              <a:spcAft>
                <a:spcPts val="0"/>
              </a:spcAft>
              <a:buSzPts val="2000"/>
              <a:buChar char="•"/>
            </a:pPr>
            <a:r>
              <a:rPr lang="en-US"/>
              <a:t>vocal folds only (glottal)</a:t>
            </a:r>
            <a:endParaRPr/>
          </a:p>
          <a:p>
            <a:pPr indent="-53975" lvl="0" marL="180975" rtl="0" algn="l">
              <a:spcBef>
                <a:spcPts val="400"/>
              </a:spcBef>
              <a:spcAft>
                <a:spcPts val="0"/>
              </a:spcAft>
              <a:buSzPts val="2000"/>
              <a:buNone/>
            </a:pPr>
            <a:r>
              <a:t/>
            </a:r>
            <a:endParaRPr/>
          </a:p>
        </p:txBody>
      </p:sp>
      <p:sp>
        <p:nvSpPr>
          <p:cNvPr id="144" name="Google Shape;144;p11"/>
          <p:cNvSpPr txBox="1"/>
          <p:nvPr>
            <p:ph type="title"/>
          </p:nvPr>
        </p:nvSpPr>
        <p:spPr>
          <a:xfrm>
            <a:off x="457200" y="274638"/>
            <a:ext cx="8229600" cy="1143000"/>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Clr>
                <a:srgbClr val="009CDE"/>
              </a:buClr>
              <a:buSzPts val="3000"/>
              <a:buFont typeface="Helvetica Neue"/>
              <a:buNone/>
            </a:pPr>
            <a:r>
              <a:rPr lang="en-US"/>
              <a:t>Place of articulation</a:t>
            </a:r>
            <a:endParaRPr/>
          </a:p>
        </p:txBody>
      </p:sp>
      <p:sp>
        <p:nvSpPr>
          <p:cNvPr id="145" name="Google Shape;145;p11"/>
          <p:cNvSpPr/>
          <p:nvPr/>
        </p:nvSpPr>
        <p:spPr>
          <a:xfrm>
            <a:off x="4729183" y="597408"/>
            <a:ext cx="106201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900" u="none" cap="none" strike="noStrike">
                <a:solidFill>
                  <a:schemeClr val="lt1"/>
                </a:solidFill>
                <a:latin typeface="Helvetica Neue"/>
                <a:ea typeface="Helvetica Neue"/>
                <a:cs typeface="Helvetica Neue"/>
                <a:sym typeface="Helvetica Neue"/>
              </a:rPr>
              <a:t>Click on these black crop marks to reshape your image. </a:t>
            </a:r>
            <a:endParaRPr b="0" i="0" sz="900" u="none" cap="none" strike="noStrike">
              <a:solidFill>
                <a:schemeClr val="lt1"/>
              </a:solidFill>
              <a:latin typeface="Helvetica Neue"/>
              <a:ea typeface="Helvetica Neue"/>
              <a:cs typeface="Helvetica Neue"/>
              <a:sym typeface="Helvetica Neue"/>
            </a:endParaRPr>
          </a:p>
        </p:txBody>
      </p:sp>
      <p:pic>
        <p:nvPicPr>
          <p:cNvPr id="146" name="Google Shape;146;p11"/>
          <p:cNvPicPr preferRelativeResize="0"/>
          <p:nvPr/>
        </p:nvPicPr>
        <p:blipFill>
          <a:blip r:embed="rId3">
            <a:alphaModFix/>
          </a:blip>
          <a:stretch>
            <a:fillRect/>
          </a:stretch>
        </p:blipFill>
        <p:spPr>
          <a:xfrm>
            <a:off x="4045700" y="1168525"/>
            <a:ext cx="5098300" cy="511105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f4513cda4d_0_5"/>
          <p:cNvSpPr txBox="1"/>
          <p:nvPr>
            <p:ph idx="1" type="body"/>
          </p:nvPr>
        </p:nvSpPr>
        <p:spPr>
          <a:xfrm>
            <a:off x="457200" y="1600200"/>
            <a:ext cx="8229600" cy="4526100"/>
          </a:xfrm>
          <a:prstGeom prst="rect">
            <a:avLst/>
          </a:prstGeom>
        </p:spPr>
        <p:txBody>
          <a:bodyPr anchorCtr="0" anchor="t" bIns="0" lIns="0" spcFirstLastPara="1" rIns="0" wrap="square" tIns="0">
            <a:normAutofit/>
          </a:bodyPr>
          <a:lstStyle/>
          <a:p>
            <a:pPr indent="-180975" lvl="0" marL="180975" rtl="0" algn="l">
              <a:spcBef>
                <a:spcPts val="0"/>
              </a:spcBef>
              <a:spcAft>
                <a:spcPts val="0"/>
              </a:spcAft>
              <a:buClr>
                <a:schemeClr val="dk2"/>
              </a:buClr>
              <a:buSzPts val="2000"/>
              <a:buChar char="•"/>
            </a:pPr>
            <a:r>
              <a:rPr lang="en-US"/>
              <a:t>Complete closure “plosive” or “stop” </a:t>
            </a:r>
            <a:endParaRPr/>
          </a:p>
          <a:p>
            <a:pPr indent="-182562" lvl="1" marL="635000" rtl="0" algn="l">
              <a:spcBef>
                <a:spcPts val="0"/>
              </a:spcBef>
              <a:spcAft>
                <a:spcPts val="0"/>
              </a:spcAft>
              <a:buClr>
                <a:schemeClr val="dk2"/>
              </a:buClr>
              <a:buSzPts val="1600"/>
              <a:buChar char="•"/>
            </a:pPr>
            <a:r>
              <a:rPr lang="en-US"/>
              <a:t>very brief</a:t>
            </a:r>
            <a:endParaRPr/>
          </a:p>
          <a:p>
            <a:pPr indent="-182562" lvl="1" marL="635000" rtl="0" algn="l">
              <a:spcBef>
                <a:spcPts val="0"/>
              </a:spcBef>
              <a:spcAft>
                <a:spcPts val="0"/>
              </a:spcAft>
              <a:buClr>
                <a:schemeClr val="dk2"/>
              </a:buClr>
              <a:buSzPts val="1600"/>
              <a:buChar char="•"/>
            </a:pPr>
            <a:r>
              <a:rPr lang="en-US"/>
              <a:t>you can’t tell what the sound was until the closure is released</a:t>
            </a:r>
            <a:endParaRPr/>
          </a:p>
          <a:p>
            <a:pPr indent="-180975" lvl="0" marL="180975" rtl="0" algn="l">
              <a:spcBef>
                <a:spcPts val="0"/>
              </a:spcBef>
              <a:spcAft>
                <a:spcPts val="0"/>
              </a:spcAft>
              <a:buClr>
                <a:schemeClr val="dk2"/>
              </a:buClr>
              <a:buSzPts val="2000"/>
              <a:buChar char="•"/>
            </a:pPr>
            <a:r>
              <a:rPr lang="en-US"/>
              <a:t>Gap is narrowed but not completely closed, allowing air to hiss through “fricative”</a:t>
            </a:r>
            <a:endParaRPr/>
          </a:p>
          <a:p>
            <a:pPr indent="-180975" lvl="0" marL="180975" rtl="0" algn="l">
              <a:spcBef>
                <a:spcPts val="0"/>
              </a:spcBef>
              <a:spcAft>
                <a:spcPts val="0"/>
              </a:spcAft>
              <a:buClr>
                <a:schemeClr val="dk2"/>
              </a:buClr>
              <a:buSzPts val="2000"/>
              <a:buChar char="•"/>
            </a:pPr>
            <a:r>
              <a:rPr lang="en-US"/>
              <a:t>Combination of both: “affricate”</a:t>
            </a:r>
            <a:endParaRPr/>
          </a:p>
          <a:p>
            <a:pPr indent="-180975" lvl="0" marL="180975" rtl="0" algn="l">
              <a:spcBef>
                <a:spcPts val="0"/>
              </a:spcBef>
              <a:spcAft>
                <a:spcPts val="0"/>
              </a:spcAft>
              <a:buClr>
                <a:schemeClr val="dk2"/>
              </a:buClr>
              <a:buSzPts val="2000"/>
              <a:buChar char="•"/>
            </a:pPr>
            <a:r>
              <a:rPr lang="en-US"/>
              <a:t>Complete closure but velum is lowered allowing air to pass through nasal cavity: “nasal”</a:t>
            </a:r>
            <a:endParaRPr/>
          </a:p>
          <a:p>
            <a:pPr indent="-180975" lvl="0" marL="180975" rtl="0" algn="l">
              <a:spcBef>
                <a:spcPts val="0"/>
              </a:spcBef>
              <a:spcAft>
                <a:spcPts val="0"/>
              </a:spcAft>
              <a:buClr>
                <a:schemeClr val="dk2"/>
              </a:buClr>
              <a:buSzPts val="2000"/>
              <a:buChar char="•"/>
            </a:pPr>
            <a:r>
              <a:rPr lang="en-US"/>
              <a:t>Closure with tip of tongue, but air passes around the sides of the tongue: “lateral”</a:t>
            </a:r>
            <a:endParaRPr/>
          </a:p>
          <a:p>
            <a:pPr indent="-180975" lvl="0" marL="180975" rtl="0" algn="l">
              <a:spcBef>
                <a:spcPts val="0"/>
              </a:spcBef>
              <a:spcAft>
                <a:spcPts val="0"/>
              </a:spcAft>
              <a:buClr>
                <a:schemeClr val="dk2"/>
              </a:buClr>
              <a:buSzPts val="2000"/>
              <a:buChar char="•"/>
            </a:pPr>
            <a:r>
              <a:rPr lang="en-US"/>
              <a:t>Tip of tongue curled back, closure is made with back of tongue tip: “retroflex”</a:t>
            </a:r>
            <a:endParaRPr/>
          </a:p>
          <a:p>
            <a:pPr indent="-180975" lvl="0" marL="180975" rtl="0" algn="l">
              <a:spcBef>
                <a:spcPts val="0"/>
              </a:spcBef>
              <a:spcAft>
                <a:spcPts val="0"/>
              </a:spcAft>
              <a:buClr>
                <a:schemeClr val="dk2"/>
              </a:buClr>
              <a:buSzPts val="2000"/>
              <a:buChar char="•"/>
            </a:pPr>
            <a:r>
              <a:rPr lang="en-US"/>
              <a:t>Narrowing but no closure, like a vowel “frictionless continuant” or “semi-vowel”</a:t>
            </a:r>
            <a:endParaRPr/>
          </a:p>
        </p:txBody>
      </p:sp>
      <p:sp>
        <p:nvSpPr>
          <p:cNvPr id="153" name="Google Shape;153;gf4513cda4d_0_5"/>
          <p:cNvSpPr txBox="1"/>
          <p:nvPr>
            <p:ph type="title"/>
          </p:nvPr>
        </p:nvSpPr>
        <p:spPr>
          <a:xfrm>
            <a:off x="457200" y="274638"/>
            <a:ext cx="8229600" cy="11430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Manner of articulation</a:t>
            </a:r>
            <a:endParaRPr/>
          </a:p>
        </p:txBody>
      </p:sp>
      <p:sp>
        <p:nvSpPr>
          <p:cNvPr id="154" name="Google Shape;154;gf4513cda4d_0_5"/>
          <p:cNvSpPr txBox="1"/>
          <p:nvPr>
            <p:ph idx="12" type="sldNum"/>
          </p:nvPr>
        </p:nvSpPr>
        <p:spPr>
          <a:xfrm>
            <a:off x="6631200" y="6282210"/>
            <a:ext cx="20574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PPLI Brand Theme Colours_2021">
      <a:dk1>
        <a:srgbClr val="000000"/>
      </a:dk1>
      <a:lt1>
        <a:srgbClr val="FFFFFF"/>
      </a:lt1>
      <a:dk2>
        <a:srgbClr val="009CDE"/>
      </a:dk2>
      <a:lt2>
        <a:srgbClr val="97999B"/>
      </a:lt2>
      <a:accent1>
        <a:srgbClr val="009CDE"/>
      </a:accent1>
      <a:accent2>
        <a:srgbClr val="97999B"/>
      </a:accent2>
      <a:accent3>
        <a:srgbClr val="AAC5DE"/>
      </a:accent3>
      <a:accent4>
        <a:srgbClr val="C8C9CA"/>
      </a:accent4>
      <a:accent5>
        <a:srgbClr val="4478AB"/>
      </a:accent5>
      <a:accent6>
        <a:srgbClr val="757678"/>
      </a:accent6>
      <a:hlink>
        <a:srgbClr val="C8C9CA"/>
      </a:hlink>
      <a:folHlink>
        <a:srgbClr val="4478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CF4CE28A050E4FA9B514338C12549C" ma:contentTypeVersion="16" ma:contentTypeDescription="Crea un document nou" ma:contentTypeScope="" ma:versionID="be6d085b7b09e7d92bff5b33b4c33ac8">
  <xsd:schema xmlns:xsd="http://www.w3.org/2001/XMLSchema" xmlns:xs="http://www.w3.org/2001/XMLSchema" xmlns:p="http://schemas.microsoft.com/office/2006/metadata/properties" xmlns:ns2="d890f261-01f1-4040-bc48-4b45f90fbe9d" xmlns:ns3="1ec1d852-9c26-48fb-b143-6ae8ca43974a" targetNamespace="http://schemas.microsoft.com/office/2006/metadata/properties" ma:root="true" ma:fieldsID="349d3e16dd9dcba41dbd7f9390faa1b4" ns2:_="" ns3:_="">
    <xsd:import namespace="d890f261-01f1-4040-bc48-4b45f90fbe9d"/>
    <xsd:import namespace="1ec1d852-9c26-48fb-b143-6ae8ca4397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90f261-01f1-4040-bc48-4b45f90fbe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es de la imatge" ma:readOnly="false" ma:fieldId="{5cf76f15-5ced-4ddc-b409-7134ff3c332f}" ma:taxonomyMulti="true" ma:sspId="59a089a1-c4f2-4c62-8d2d-8a565b59570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ec1d852-9c26-48fb-b143-6ae8ca43974a" elementFormDefault="qualified">
    <xsd:import namespace="http://schemas.microsoft.com/office/2006/documentManagement/types"/>
    <xsd:import namespace="http://schemas.microsoft.com/office/infopath/2007/PartnerControls"/>
    <xsd:element name="SharedWithUsers" ma:index="16"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 compartit amb detalls" ma:internalName="SharedWithDetails" ma:readOnly="true">
      <xsd:simpleType>
        <xsd:restriction base="dms:Note">
          <xsd:maxLength value="255"/>
        </xsd:restriction>
      </xsd:simpleType>
    </xsd:element>
    <xsd:element name="TaxCatchAll" ma:index="23" nillable="true" ma:displayName="Taxonomy Catch All Column" ma:hidden="true" ma:list="{b57f3861-d6b7-455c-94d2-44d55e134b58}" ma:internalName="TaxCatchAll" ma:showField="CatchAllData" ma:web="1ec1d852-9c26-48fb-b143-6ae8ca4397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59A89E-462B-40BD-829A-9D44D5C2DC63}"/>
</file>

<file path=customXml/itemProps2.xml><?xml version="1.0" encoding="utf-8"?>
<ds:datastoreItem xmlns:ds="http://schemas.openxmlformats.org/officeDocument/2006/customXml" ds:itemID="{856C6863-1564-4565-A11D-2E5EF112AD39}"/>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2018-09-06T13:39:44Z</dcterms:created>
  <dc:creator>Office 2004 Test Drive 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0x0101007E4C8BBF7FBD724A836FFA047F16560C</vt:lpwstr>
  </property>
  <property fmtid="{D5CDD505-2E9C-101B-9397-08002B2CF9AE}" pid="3" name="_Level">
    <vt:i4>1</vt:i4>
  </property>
</Properties>
</file>