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5"/>
  </p:notesMasterIdLst>
  <p:sldIdLst>
    <p:sldId id="256" r:id="rId5"/>
    <p:sldId id="259" r:id="rId6"/>
    <p:sldId id="265" r:id="rId7"/>
    <p:sldId id="288" r:id="rId8"/>
    <p:sldId id="316" r:id="rId9"/>
    <p:sldId id="285" r:id="rId10"/>
    <p:sldId id="313" r:id="rId11"/>
    <p:sldId id="314" r:id="rId12"/>
    <p:sldId id="315" r:id="rId13"/>
    <p:sldId id="317" r:id="rId14"/>
    <p:sldId id="262" r:id="rId15"/>
    <p:sldId id="257" r:id="rId16"/>
    <p:sldId id="264" r:id="rId17"/>
    <p:sldId id="289" r:id="rId18"/>
    <p:sldId id="293" r:id="rId19"/>
    <p:sldId id="290" r:id="rId20"/>
    <p:sldId id="294" r:id="rId21"/>
    <p:sldId id="291" r:id="rId22"/>
    <p:sldId id="292" r:id="rId23"/>
    <p:sldId id="268" r:id="rId24"/>
    <p:sldId id="287" r:id="rId25"/>
    <p:sldId id="266" r:id="rId26"/>
    <p:sldId id="267" r:id="rId27"/>
    <p:sldId id="295" r:id="rId28"/>
    <p:sldId id="318" r:id="rId29"/>
    <p:sldId id="296" r:id="rId30"/>
    <p:sldId id="319" r:id="rId31"/>
    <p:sldId id="297" r:id="rId32"/>
    <p:sldId id="320" r:id="rId33"/>
    <p:sldId id="298" r:id="rId34"/>
    <p:sldId id="321" r:id="rId35"/>
    <p:sldId id="299" r:id="rId36"/>
    <p:sldId id="322" r:id="rId37"/>
    <p:sldId id="301" r:id="rId38"/>
    <p:sldId id="279" r:id="rId39"/>
    <p:sldId id="274" r:id="rId40"/>
    <p:sldId id="303" r:id="rId41"/>
    <p:sldId id="305" r:id="rId42"/>
    <p:sldId id="311" r:id="rId43"/>
    <p:sldId id="310" r:id="rId44"/>
    <p:sldId id="309" r:id="rId45"/>
    <p:sldId id="307" r:id="rId46"/>
    <p:sldId id="308" r:id="rId47"/>
    <p:sldId id="312" r:id="rId48"/>
    <p:sldId id="304" r:id="rId49"/>
    <p:sldId id="306" r:id="rId50"/>
    <p:sldId id="323" r:id="rId51"/>
    <p:sldId id="286" r:id="rId52"/>
    <p:sldId id="284" r:id="rId53"/>
    <p:sldId id="261"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BE4C8FA6-0372-FD49-BDA4-18207D0A6A66}">
          <p14:sldIdLst>
            <p14:sldId id="256"/>
            <p14:sldId id="259"/>
            <p14:sldId id="265"/>
            <p14:sldId id="288"/>
            <p14:sldId id="316"/>
            <p14:sldId id="285"/>
            <p14:sldId id="313"/>
            <p14:sldId id="314"/>
            <p14:sldId id="315"/>
            <p14:sldId id="317"/>
            <p14:sldId id="262"/>
            <p14:sldId id="257"/>
          </p14:sldIdLst>
        </p14:section>
        <p14:section name="1. What are the different varieties of CLIL?" id="{E366EBF8-5324-BB44-A400-96C62EC35D5E}">
          <p14:sldIdLst>
            <p14:sldId id="264"/>
            <p14:sldId id="289"/>
            <p14:sldId id="293"/>
            <p14:sldId id="290"/>
            <p14:sldId id="294"/>
            <p14:sldId id="291"/>
            <p14:sldId id="292"/>
            <p14:sldId id="268"/>
          </p14:sldIdLst>
        </p14:section>
        <p14:section name="CLIL Lesson sequence" id="{B3B76669-A02C-BC46-B6DF-E450ED48C59E}">
          <p14:sldIdLst>
            <p14:sldId id="287"/>
            <p14:sldId id="266"/>
            <p14:sldId id="267"/>
            <p14:sldId id="295"/>
            <p14:sldId id="318"/>
            <p14:sldId id="296"/>
            <p14:sldId id="319"/>
            <p14:sldId id="297"/>
            <p14:sldId id="320"/>
            <p14:sldId id="298"/>
            <p14:sldId id="321"/>
            <p14:sldId id="299"/>
            <p14:sldId id="322"/>
            <p14:sldId id="301"/>
          </p14:sldIdLst>
        </p14:section>
        <p14:section name="Assessment in CLIL classroom" id="{5EBD32DC-6514-2740-8BC8-C1AAF4711219}">
          <p14:sldIdLst>
            <p14:sldId id="279"/>
            <p14:sldId id="274"/>
            <p14:sldId id="303"/>
            <p14:sldId id="305"/>
            <p14:sldId id="311"/>
            <p14:sldId id="310"/>
            <p14:sldId id="309"/>
            <p14:sldId id="307"/>
            <p14:sldId id="308"/>
            <p14:sldId id="312"/>
            <p14:sldId id="304"/>
            <p14:sldId id="306"/>
            <p14:sldId id="323"/>
            <p14:sldId id="286"/>
            <p14:sldId id="284"/>
            <p14:sldId id="26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7722"/>
    <a:srgbClr val="0065B3"/>
    <a:srgbClr val="00ADEF"/>
    <a:srgbClr val="1BCBFB"/>
    <a:srgbClr val="A68CD2"/>
    <a:srgbClr val="1BE6FB"/>
    <a:srgbClr val="A696D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A363C9-6D46-101A-AD6F-ADCFBF8FE0F9}" v="26" dt="2020-06-24T11:07:19.681"/>
    <p1510:client id="{D13049EE-943A-9A24-E8C9-40FB068FB037}" v="45" dt="2020-06-12T11:47:45.7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44"/>
    <p:restoredTop sz="90064"/>
  </p:normalViewPr>
  <p:slideViewPr>
    <p:cSldViewPr snapToGrid="0" snapToObjects="1">
      <p:cViewPr varScale="1">
        <p:scale>
          <a:sx n="97" d="100"/>
          <a:sy n="97" d="100"/>
        </p:scale>
        <p:origin x="1944" y="19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5/10/relationships/revisionInfo" Target="revisionInfo.xml"/></Relationships>
</file>

<file path=ppt/diagrams/_rels/data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ata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8E35EE-01BD-4CE7-B279-0C4C008315CA}" type="doc">
      <dgm:prSet loTypeId="urn:microsoft.com/office/officeart/2005/8/layout/hierarchy1" loCatId="hierarchy" qsTypeId="urn:microsoft.com/office/officeart/2005/8/quickstyle/simple2" qsCatId="simple" csTypeId="urn:microsoft.com/office/officeart/2005/8/colors/accent1_2" csCatId="accent1"/>
      <dgm:spPr/>
      <dgm:t>
        <a:bodyPr/>
        <a:lstStyle/>
        <a:p>
          <a:endParaRPr lang="en-US"/>
        </a:p>
      </dgm:t>
    </dgm:pt>
    <dgm:pt modelId="{6675C3BD-E1AC-4FD3-93AE-89009532A382}">
      <dgm:prSet/>
      <dgm:spPr/>
      <dgm:t>
        <a:bodyPr/>
        <a:lstStyle/>
        <a:p>
          <a:r>
            <a:rPr lang="en-GB" dirty="0">
              <a:latin typeface="Myriad Pro" panose="020B0503030403020204" pitchFamily="34" charset="0"/>
            </a:rPr>
            <a:t>How are the 4Cs represented in your typical MFL lessons?  </a:t>
          </a:r>
          <a:endParaRPr lang="en-US" dirty="0">
            <a:latin typeface="Myriad Pro" panose="020B0503030403020204" pitchFamily="34" charset="0"/>
          </a:endParaRPr>
        </a:p>
      </dgm:t>
    </dgm:pt>
    <dgm:pt modelId="{1A25C5C0-4E6D-46DB-BB56-BE321F5392B0}" type="parTrans" cxnId="{B760D8AA-8ED0-4FE7-88C0-E939FCF2E032}">
      <dgm:prSet/>
      <dgm:spPr/>
      <dgm:t>
        <a:bodyPr/>
        <a:lstStyle/>
        <a:p>
          <a:endParaRPr lang="en-US"/>
        </a:p>
      </dgm:t>
    </dgm:pt>
    <dgm:pt modelId="{345DB1AA-6FCD-4077-8B61-98DE9AE2F72C}" type="sibTrans" cxnId="{B760D8AA-8ED0-4FE7-88C0-E939FCF2E032}">
      <dgm:prSet/>
      <dgm:spPr/>
      <dgm:t>
        <a:bodyPr/>
        <a:lstStyle/>
        <a:p>
          <a:endParaRPr lang="en-US"/>
        </a:p>
      </dgm:t>
    </dgm:pt>
    <dgm:pt modelId="{7FEE7C84-45B7-4AA5-946B-9BE9794A5136}">
      <dgm:prSet/>
      <dgm:spPr/>
      <dgm:t>
        <a:bodyPr/>
        <a:lstStyle/>
        <a:p>
          <a:r>
            <a:rPr lang="en-GB" dirty="0">
              <a:latin typeface="Myriad Pro" panose="020B0503030403020204" pitchFamily="34" charset="0"/>
            </a:rPr>
            <a:t>How are the 4Cs represented in typical lessons in your other subject or another subject that you have taught?  </a:t>
          </a:r>
          <a:endParaRPr lang="en-US" dirty="0">
            <a:latin typeface="Myriad Pro" panose="020B0503030403020204" pitchFamily="34" charset="0"/>
          </a:endParaRPr>
        </a:p>
      </dgm:t>
    </dgm:pt>
    <dgm:pt modelId="{B4A67582-B8D4-4165-BF76-59773161DB51}" type="parTrans" cxnId="{2C25C683-0AAC-4FB9-904B-62D503298263}">
      <dgm:prSet/>
      <dgm:spPr/>
      <dgm:t>
        <a:bodyPr/>
        <a:lstStyle/>
        <a:p>
          <a:endParaRPr lang="en-US"/>
        </a:p>
      </dgm:t>
    </dgm:pt>
    <dgm:pt modelId="{7D7BDA8E-A1EC-4461-B4AF-B158A470F423}" type="sibTrans" cxnId="{2C25C683-0AAC-4FB9-904B-62D503298263}">
      <dgm:prSet/>
      <dgm:spPr/>
      <dgm:t>
        <a:bodyPr/>
        <a:lstStyle/>
        <a:p>
          <a:endParaRPr lang="en-US"/>
        </a:p>
      </dgm:t>
    </dgm:pt>
    <dgm:pt modelId="{00E46954-37D7-6146-862C-C588EA50E4FE}" type="pres">
      <dgm:prSet presAssocID="{068E35EE-01BD-4CE7-B279-0C4C008315CA}" presName="hierChild1" presStyleCnt="0">
        <dgm:presLayoutVars>
          <dgm:chPref val="1"/>
          <dgm:dir/>
          <dgm:animOne val="branch"/>
          <dgm:animLvl val="lvl"/>
          <dgm:resizeHandles/>
        </dgm:presLayoutVars>
      </dgm:prSet>
      <dgm:spPr/>
    </dgm:pt>
    <dgm:pt modelId="{7D2220BC-BB6E-E842-8ED4-9CAD7A614474}" type="pres">
      <dgm:prSet presAssocID="{6675C3BD-E1AC-4FD3-93AE-89009532A382}" presName="hierRoot1" presStyleCnt="0"/>
      <dgm:spPr/>
    </dgm:pt>
    <dgm:pt modelId="{1F9AC155-15D8-3B40-8A19-652CFA783D67}" type="pres">
      <dgm:prSet presAssocID="{6675C3BD-E1AC-4FD3-93AE-89009532A382}" presName="composite" presStyleCnt="0"/>
      <dgm:spPr/>
    </dgm:pt>
    <dgm:pt modelId="{3484538F-4797-E04F-97E2-C0B2BCCA512A}" type="pres">
      <dgm:prSet presAssocID="{6675C3BD-E1AC-4FD3-93AE-89009532A382}" presName="background" presStyleLbl="node0" presStyleIdx="0" presStyleCnt="2"/>
      <dgm:spPr/>
    </dgm:pt>
    <dgm:pt modelId="{7CF64287-45F3-B147-9C9D-88309B7FFFDC}" type="pres">
      <dgm:prSet presAssocID="{6675C3BD-E1AC-4FD3-93AE-89009532A382}" presName="text" presStyleLbl="fgAcc0" presStyleIdx="0" presStyleCnt="2">
        <dgm:presLayoutVars>
          <dgm:chPref val="3"/>
        </dgm:presLayoutVars>
      </dgm:prSet>
      <dgm:spPr/>
    </dgm:pt>
    <dgm:pt modelId="{5A50E36F-E9BB-0943-96A2-A40188F8EEE1}" type="pres">
      <dgm:prSet presAssocID="{6675C3BD-E1AC-4FD3-93AE-89009532A382}" presName="hierChild2" presStyleCnt="0"/>
      <dgm:spPr/>
    </dgm:pt>
    <dgm:pt modelId="{116C21D6-02E2-4F4A-8D3E-126AEAA0C19E}" type="pres">
      <dgm:prSet presAssocID="{7FEE7C84-45B7-4AA5-946B-9BE9794A5136}" presName="hierRoot1" presStyleCnt="0"/>
      <dgm:spPr/>
    </dgm:pt>
    <dgm:pt modelId="{A0649483-A6AD-5140-8303-D963C95A7C06}" type="pres">
      <dgm:prSet presAssocID="{7FEE7C84-45B7-4AA5-946B-9BE9794A5136}" presName="composite" presStyleCnt="0"/>
      <dgm:spPr/>
    </dgm:pt>
    <dgm:pt modelId="{8348E718-6A75-AA46-867B-F08D811FF3C2}" type="pres">
      <dgm:prSet presAssocID="{7FEE7C84-45B7-4AA5-946B-9BE9794A5136}" presName="background" presStyleLbl="node0" presStyleIdx="1" presStyleCnt="2"/>
      <dgm:spPr/>
    </dgm:pt>
    <dgm:pt modelId="{B65338A8-F794-784E-9C99-397073D8D931}" type="pres">
      <dgm:prSet presAssocID="{7FEE7C84-45B7-4AA5-946B-9BE9794A5136}" presName="text" presStyleLbl="fgAcc0" presStyleIdx="1" presStyleCnt="2">
        <dgm:presLayoutVars>
          <dgm:chPref val="3"/>
        </dgm:presLayoutVars>
      </dgm:prSet>
      <dgm:spPr/>
    </dgm:pt>
    <dgm:pt modelId="{A5227991-860E-9A41-900D-CC0D86A7F1CE}" type="pres">
      <dgm:prSet presAssocID="{7FEE7C84-45B7-4AA5-946B-9BE9794A5136}" presName="hierChild2" presStyleCnt="0"/>
      <dgm:spPr/>
    </dgm:pt>
  </dgm:ptLst>
  <dgm:cxnLst>
    <dgm:cxn modelId="{194B0754-8573-414B-A26B-96ED49E3D868}" type="presOf" srcId="{068E35EE-01BD-4CE7-B279-0C4C008315CA}" destId="{00E46954-37D7-6146-862C-C588EA50E4FE}" srcOrd="0" destOrd="0" presId="urn:microsoft.com/office/officeart/2005/8/layout/hierarchy1"/>
    <dgm:cxn modelId="{22C14354-2509-1348-87C4-8110939A9161}" type="presOf" srcId="{7FEE7C84-45B7-4AA5-946B-9BE9794A5136}" destId="{B65338A8-F794-784E-9C99-397073D8D931}" srcOrd="0" destOrd="0" presId="urn:microsoft.com/office/officeart/2005/8/layout/hierarchy1"/>
    <dgm:cxn modelId="{147F9A60-65BF-6440-B3A3-E811A11BCAF9}" type="presOf" srcId="{6675C3BD-E1AC-4FD3-93AE-89009532A382}" destId="{7CF64287-45F3-B147-9C9D-88309B7FFFDC}" srcOrd="0" destOrd="0" presId="urn:microsoft.com/office/officeart/2005/8/layout/hierarchy1"/>
    <dgm:cxn modelId="{2C25C683-0AAC-4FB9-904B-62D503298263}" srcId="{068E35EE-01BD-4CE7-B279-0C4C008315CA}" destId="{7FEE7C84-45B7-4AA5-946B-9BE9794A5136}" srcOrd="1" destOrd="0" parTransId="{B4A67582-B8D4-4165-BF76-59773161DB51}" sibTransId="{7D7BDA8E-A1EC-4461-B4AF-B158A470F423}"/>
    <dgm:cxn modelId="{B760D8AA-8ED0-4FE7-88C0-E939FCF2E032}" srcId="{068E35EE-01BD-4CE7-B279-0C4C008315CA}" destId="{6675C3BD-E1AC-4FD3-93AE-89009532A382}" srcOrd="0" destOrd="0" parTransId="{1A25C5C0-4E6D-46DB-BB56-BE321F5392B0}" sibTransId="{345DB1AA-6FCD-4077-8B61-98DE9AE2F72C}"/>
    <dgm:cxn modelId="{CE22A20E-91AA-5B41-91E2-D16ABBBCE9A9}" type="presParOf" srcId="{00E46954-37D7-6146-862C-C588EA50E4FE}" destId="{7D2220BC-BB6E-E842-8ED4-9CAD7A614474}" srcOrd="0" destOrd="0" presId="urn:microsoft.com/office/officeart/2005/8/layout/hierarchy1"/>
    <dgm:cxn modelId="{400223D7-A5C4-684D-8EA2-08745DEB3002}" type="presParOf" srcId="{7D2220BC-BB6E-E842-8ED4-9CAD7A614474}" destId="{1F9AC155-15D8-3B40-8A19-652CFA783D67}" srcOrd="0" destOrd="0" presId="urn:microsoft.com/office/officeart/2005/8/layout/hierarchy1"/>
    <dgm:cxn modelId="{3D47151F-F843-D845-920B-96AF78C6A5AF}" type="presParOf" srcId="{1F9AC155-15D8-3B40-8A19-652CFA783D67}" destId="{3484538F-4797-E04F-97E2-C0B2BCCA512A}" srcOrd="0" destOrd="0" presId="urn:microsoft.com/office/officeart/2005/8/layout/hierarchy1"/>
    <dgm:cxn modelId="{DE629376-131D-A84E-BA30-7872A7A6A65D}" type="presParOf" srcId="{1F9AC155-15D8-3B40-8A19-652CFA783D67}" destId="{7CF64287-45F3-B147-9C9D-88309B7FFFDC}" srcOrd="1" destOrd="0" presId="urn:microsoft.com/office/officeart/2005/8/layout/hierarchy1"/>
    <dgm:cxn modelId="{2ACDC592-20A8-0641-92A9-FD8FEC12347C}" type="presParOf" srcId="{7D2220BC-BB6E-E842-8ED4-9CAD7A614474}" destId="{5A50E36F-E9BB-0943-96A2-A40188F8EEE1}" srcOrd="1" destOrd="0" presId="urn:microsoft.com/office/officeart/2005/8/layout/hierarchy1"/>
    <dgm:cxn modelId="{83755DFE-9A77-564E-97ED-46B77DDF401A}" type="presParOf" srcId="{00E46954-37D7-6146-862C-C588EA50E4FE}" destId="{116C21D6-02E2-4F4A-8D3E-126AEAA0C19E}" srcOrd="1" destOrd="0" presId="urn:microsoft.com/office/officeart/2005/8/layout/hierarchy1"/>
    <dgm:cxn modelId="{FA6F1F9C-F555-D34A-AFB6-03772F108C5A}" type="presParOf" srcId="{116C21D6-02E2-4F4A-8D3E-126AEAA0C19E}" destId="{A0649483-A6AD-5140-8303-D963C95A7C06}" srcOrd="0" destOrd="0" presId="urn:microsoft.com/office/officeart/2005/8/layout/hierarchy1"/>
    <dgm:cxn modelId="{C888406D-45AF-9E49-9985-AC8F69ACC2D9}" type="presParOf" srcId="{A0649483-A6AD-5140-8303-D963C95A7C06}" destId="{8348E718-6A75-AA46-867B-F08D811FF3C2}" srcOrd="0" destOrd="0" presId="urn:microsoft.com/office/officeart/2005/8/layout/hierarchy1"/>
    <dgm:cxn modelId="{91B6D639-A9F8-AB4D-A15D-4457B41C06C9}" type="presParOf" srcId="{A0649483-A6AD-5140-8303-D963C95A7C06}" destId="{B65338A8-F794-784E-9C99-397073D8D931}" srcOrd="1" destOrd="0" presId="urn:microsoft.com/office/officeart/2005/8/layout/hierarchy1"/>
    <dgm:cxn modelId="{4DD894B0-A7E2-B84B-AE5A-835D006B08D7}" type="presParOf" srcId="{116C21D6-02E2-4F4A-8D3E-126AEAA0C19E}" destId="{A5227991-860E-9A41-900D-CC0D86A7F1CE}"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D5F3B78-97D8-4BF2-9499-A29C2555B990}" type="doc">
      <dgm:prSet loTypeId="urn:microsoft.com/office/officeart/2005/8/layout/default" loCatId="list" qsTypeId="urn:microsoft.com/office/officeart/2005/8/quickstyle/simple2" qsCatId="simple" csTypeId="urn:microsoft.com/office/officeart/2005/8/colors/accent1_2" csCatId="accent1" phldr="1"/>
      <dgm:spPr/>
      <dgm:t>
        <a:bodyPr/>
        <a:lstStyle/>
        <a:p>
          <a:endParaRPr lang="en-US"/>
        </a:p>
      </dgm:t>
    </dgm:pt>
    <dgm:pt modelId="{BC0CC56C-5FE1-4F5B-952A-3D07B09B9D88}">
      <dgm:prSet>
        <dgm:style>
          <a:lnRef idx="2">
            <a:schemeClr val="accent2"/>
          </a:lnRef>
          <a:fillRef idx="1">
            <a:schemeClr val="lt1"/>
          </a:fillRef>
          <a:effectRef idx="0">
            <a:schemeClr val="accent2"/>
          </a:effectRef>
          <a:fontRef idx="minor">
            <a:schemeClr val="dk1"/>
          </a:fontRef>
        </dgm:style>
      </dgm:prSet>
      <dgm:spPr/>
      <dgm:t>
        <a:bodyPr/>
        <a:lstStyle/>
        <a:p>
          <a:r>
            <a:rPr lang="en-IE"/>
            <a:t>have a basic understanding of the theoretical principals underpinning CLIL pedagogy and how to apply these in practice </a:t>
          </a:r>
          <a:endParaRPr lang="en-US"/>
        </a:p>
      </dgm:t>
    </dgm:pt>
    <dgm:pt modelId="{88E0D61B-4AF7-43EE-9CD2-417810819631}" type="parTrans" cxnId="{6A930F5B-4E30-4D25-84E3-26EB279F9B43}">
      <dgm:prSet/>
      <dgm:spPr/>
      <dgm:t>
        <a:bodyPr/>
        <a:lstStyle/>
        <a:p>
          <a:endParaRPr lang="en-US"/>
        </a:p>
      </dgm:t>
    </dgm:pt>
    <dgm:pt modelId="{923DF835-51B7-49BD-8C62-322538578773}" type="sibTrans" cxnId="{6A930F5B-4E30-4D25-84E3-26EB279F9B43}">
      <dgm:prSet/>
      <dgm:spPr/>
      <dgm:t>
        <a:bodyPr/>
        <a:lstStyle/>
        <a:p>
          <a:endParaRPr lang="en-US"/>
        </a:p>
      </dgm:t>
    </dgm:pt>
    <dgm:pt modelId="{4E139254-0733-47DD-A3B1-F4A1D950884F}">
      <dgm:prSet>
        <dgm:style>
          <a:lnRef idx="2">
            <a:schemeClr val="accent2"/>
          </a:lnRef>
          <a:fillRef idx="1">
            <a:schemeClr val="lt1"/>
          </a:fillRef>
          <a:effectRef idx="0">
            <a:schemeClr val="accent2"/>
          </a:effectRef>
          <a:fontRef idx="minor">
            <a:schemeClr val="dk1"/>
          </a:fontRef>
        </dgm:style>
      </dgm:prSet>
      <dgm:spPr/>
      <dgm:t>
        <a:bodyPr/>
        <a:lstStyle/>
        <a:p>
          <a:r>
            <a:rPr lang="en-IE" dirty="0"/>
            <a:t>be able to assess and evaluate the effectiveness of CLIL teaching and learning to advance student progress.   </a:t>
          </a:r>
          <a:endParaRPr lang="en-US" dirty="0"/>
        </a:p>
      </dgm:t>
    </dgm:pt>
    <dgm:pt modelId="{081B4BA0-530D-45C8-BA7C-31D6D4D103FF}" type="parTrans" cxnId="{AA7DD247-7415-489B-884B-F4AEDDCEC17E}">
      <dgm:prSet/>
      <dgm:spPr/>
      <dgm:t>
        <a:bodyPr/>
        <a:lstStyle/>
        <a:p>
          <a:endParaRPr lang="en-US"/>
        </a:p>
      </dgm:t>
    </dgm:pt>
    <dgm:pt modelId="{F565A647-9FCF-4E2E-A648-7268B9F346B1}" type="sibTrans" cxnId="{AA7DD247-7415-489B-884B-F4AEDDCEC17E}">
      <dgm:prSet/>
      <dgm:spPr/>
      <dgm:t>
        <a:bodyPr/>
        <a:lstStyle/>
        <a:p>
          <a:endParaRPr lang="en-US"/>
        </a:p>
      </dgm:t>
    </dgm:pt>
    <dgm:pt modelId="{EEB96689-ECC5-4198-B522-8B144AB20DAC}">
      <dgm:prSet>
        <dgm:style>
          <a:lnRef idx="2">
            <a:schemeClr val="accent2"/>
          </a:lnRef>
          <a:fillRef idx="1">
            <a:schemeClr val="lt1"/>
          </a:fillRef>
          <a:effectRef idx="0">
            <a:schemeClr val="accent2"/>
          </a:effectRef>
          <a:fontRef idx="minor">
            <a:schemeClr val="dk1"/>
          </a:fontRef>
        </dgm:style>
      </dgm:prSet>
      <dgm:spPr/>
      <dgm:t>
        <a:bodyPr/>
        <a:lstStyle/>
        <a:p>
          <a:r>
            <a:rPr lang="en-IE" dirty="0"/>
            <a:t>be able to plan CLIL learning sequences and individual lessons following an integrated skills approach that combines learning outcomes for content, communication, cognition and culture. </a:t>
          </a:r>
          <a:endParaRPr lang="en-US" dirty="0"/>
        </a:p>
      </dgm:t>
    </dgm:pt>
    <dgm:pt modelId="{E4D8A825-9306-4579-A8AA-84DCF1B0C767}" type="parTrans" cxnId="{76804A5F-67F1-45E9-B0DE-D1A38CC96145}">
      <dgm:prSet/>
      <dgm:spPr/>
      <dgm:t>
        <a:bodyPr/>
        <a:lstStyle/>
        <a:p>
          <a:endParaRPr lang="en-US"/>
        </a:p>
      </dgm:t>
    </dgm:pt>
    <dgm:pt modelId="{27CAAE57-51F7-4BA5-9BB9-A2A4DC7F7C9D}" type="sibTrans" cxnId="{76804A5F-67F1-45E9-B0DE-D1A38CC96145}">
      <dgm:prSet/>
      <dgm:spPr/>
      <dgm:t>
        <a:bodyPr/>
        <a:lstStyle/>
        <a:p>
          <a:endParaRPr lang="en-US"/>
        </a:p>
      </dgm:t>
    </dgm:pt>
    <dgm:pt modelId="{5412F9D8-73A3-4605-BA43-C8C58F09DFD5}">
      <dgm:prSet>
        <dgm:style>
          <a:lnRef idx="2">
            <a:schemeClr val="accent2"/>
          </a:lnRef>
          <a:fillRef idx="1">
            <a:schemeClr val="lt1"/>
          </a:fillRef>
          <a:effectRef idx="0">
            <a:schemeClr val="accent2"/>
          </a:effectRef>
          <a:fontRef idx="minor">
            <a:schemeClr val="dk1"/>
          </a:fontRef>
        </dgm:style>
      </dgm:prSet>
      <dgm:spPr/>
      <dgm:t>
        <a:bodyPr/>
        <a:lstStyle/>
        <a:p>
          <a:r>
            <a:rPr lang="en-IE"/>
            <a:t>be able to guide students to develop their language competency in the context of the content for different purposes. </a:t>
          </a:r>
          <a:endParaRPr lang="en-US"/>
        </a:p>
      </dgm:t>
    </dgm:pt>
    <dgm:pt modelId="{E5868372-5F68-4B08-8AC2-68B219ADC4D2}" type="parTrans" cxnId="{0787B7DB-E676-4C13-98A8-F9BCF95B4362}">
      <dgm:prSet/>
      <dgm:spPr/>
      <dgm:t>
        <a:bodyPr/>
        <a:lstStyle/>
        <a:p>
          <a:endParaRPr lang="en-US"/>
        </a:p>
      </dgm:t>
    </dgm:pt>
    <dgm:pt modelId="{34FB361E-BD8C-4F6A-A9CD-80ED82C1716B}" type="sibTrans" cxnId="{0787B7DB-E676-4C13-98A8-F9BCF95B4362}">
      <dgm:prSet/>
      <dgm:spPr/>
      <dgm:t>
        <a:bodyPr/>
        <a:lstStyle/>
        <a:p>
          <a:endParaRPr lang="en-US"/>
        </a:p>
      </dgm:t>
    </dgm:pt>
    <dgm:pt modelId="{31A903F1-30CF-414B-B657-940F6F5FBC1D}">
      <dgm:prSet>
        <dgm:style>
          <a:lnRef idx="2">
            <a:schemeClr val="accent2"/>
          </a:lnRef>
          <a:fillRef idx="1">
            <a:schemeClr val="lt1"/>
          </a:fillRef>
          <a:effectRef idx="0">
            <a:schemeClr val="accent2"/>
          </a:effectRef>
          <a:fontRef idx="minor">
            <a:schemeClr val="dk1"/>
          </a:fontRef>
        </dgm:style>
      </dgm:prSet>
      <dgm:spPr/>
      <dgm:t>
        <a:bodyPr/>
        <a:lstStyle/>
        <a:p>
          <a:r>
            <a:rPr lang="en-IE" dirty="0"/>
            <a:t>be able to develop learning sequences from authentic input (e.g. texts) and scaffold that learning appropriately according to linguistic demands. </a:t>
          </a:r>
          <a:endParaRPr lang="en-US" dirty="0"/>
        </a:p>
      </dgm:t>
    </dgm:pt>
    <dgm:pt modelId="{4C4F3F64-F2D2-46E3-9B50-9D533568D9C3}" type="parTrans" cxnId="{8A27F0AF-ADFC-4051-9887-91937C6A6742}">
      <dgm:prSet/>
      <dgm:spPr/>
      <dgm:t>
        <a:bodyPr/>
        <a:lstStyle/>
        <a:p>
          <a:endParaRPr lang="en-US"/>
        </a:p>
      </dgm:t>
    </dgm:pt>
    <dgm:pt modelId="{3D028C06-FAA8-4FA1-9E16-6F90242555EE}" type="sibTrans" cxnId="{8A27F0AF-ADFC-4051-9887-91937C6A6742}">
      <dgm:prSet/>
      <dgm:spPr/>
      <dgm:t>
        <a:bodyPr/>
        <a:lstStyle/>
        <a:p>
          <a:endParaRPr lang="en-US"/>
        </a:p>
      </dgm:t>
    </dgm:pt>
    <dgm:pt modelId="{126354A4-A2E3-4215-A5AB-5F6B6D9FDED7}">
      <dgm:prSet>
        <dgm:style>
          <a:lnRef idx="2">
            <a:schemeClr val="accent2"/>
          </a:lnRef>
          <a:fillRef idx="1">
            <a:schemeClr val="lt1"/>
          </a:fillRef>
          <a:effectRef idx="0">
            <a:schemeClr val="accent2"/>
          </a:effectRef>
          <a:fontRef idx="minor">
            <a:schemeClr val="dk1"/>
          </a:fontRef>
        </dgm:style>
      </dgm:prSet>
      <dgm:spPr/>
      <dgm:t>
        <a:bodyPr/>
        <a:lstStyle/>
        <a:p>
          <a:r>
            <a:rPr lang="en-IE" dirty="0"/>
            <a:t>be able to use a variety of formative and summative assessment approaches to evaluate student progress in content, language and other ‘soft’ skills. </a:t>
          </a:r>
          <a:endParaRPr lang="en-US" dirty="0"/>
        </a:p>
      </dgm:t>
    </dgm:pt>
    <dgm:pt modelId="{39D15EB7-D811-4A48-850D-E2655E83701D}" type="parTrans" cxnId="{EF5CCAA2-5B6F-48CD-97A1-FB3B1FA1B2B9}">
      <dgm:prSet/>
      <dgm:spPr/>
      <dgm:t>
        <a:bodyPr/>
        <a:lstStyle/>
        <a:p>
          <a:endParaRPr lang="en-US"/>
        </a:p>
      </dgm:t>
    </dgm:pt>
    <dgm:pt modelId="{5084C5FB-E3D8-466A-BF42-404ACDB6FC62}" type="sibTrans" cxnId="{EF5CCAA2-5B6F-48CD-97A1-FB3B1FA1B2B9}">
      <dgm:prSet/>
      <dgm:spPr/>
      <dgm:t>
        <a:bodyPr/>
        <a:lstStyle/>
        <a:p>
          <a:endParaRPr lang="en-US"/>
        </a:p>
      </dgm:t>
    </dgm:pt>
    <dgm:pt modelId="{F34AB0B4-EAE4-490A-B8A6-88480FDA8CF5}">
      <dgm:prSet>
        <dgm:style>
          <a:lnRef idx="2">
            <a:schemeClr val="accent2"/>
          </a:lnRef>
          <a:fillRef idx="1">
            <a:schemeClr val="lt1"/>
          </a:fillRef>
          <a:effectRef idx="0">
            <a:schemeClr val="accent2"/>
          </a:effectRef>
          <a:fontRef idx="minor">
            <a:schemeClr val="dk1"/>
          </a:fontRef>
        </dgm:style>
      </dgm:prSet>
      <dgm:spPr/>
      <dgm:t>
        <a:bodyPr/>
        <a:lstStyle/>
        <a:p>
          <a:r>
            <a:rPr lang="en-IE"/>
            <a:t>contribute to professional discussions surrounding CLIL practice both face-to-face and online. </a:t>
          </a:r>
          <a:endParaRPr lang="en-US"/>
        </a:p>
      </dgm:t>
    </dgm:pt>
    <dgm:pt modelId="{10078974-C506-4DAD-9BB0-38E3B83FE524}" type="parTrans" cxnId="{720F1568-31AC-4398-BCF5-27A8528723B5}">
      <dgm:prSet/>
      <dgm:spPr/>
      <dgm:t>
        <a:bodyPr/>
        <a:lstStyle/>
        <a:p>
          <a:endParaRPr lang="en-US"/>
        </a:p>
      </dgm:t>
    </dgm:pt>
    <dgm:pt modelId="{3E1F44D9-82FB-4229-98C4-3808A3C07E6D}" type="sibTrans" cxnId="{720F1568-31AC-4398-BCF5-27A8528723B5}">
      <dgm:prSet/>
      <dgm:spPr/>
      <dgm:t>
        <a:bodyPr/>
        <a:lstStyle/>
        <a:p>
          <a:endParaRPr lang="en-US"/>
        </a:p>
      </dgm:t>
    </dgm:pt>
    <dgm:pt modelId="{8E085CB4-BD73-4A21-9FD1-E82D5ACB4DE9}">
      <dgm:prSet>
        <dgm:style>
          <a:lnRef idx="2">
            <a:schemeClr val="accent2"/>
          </a:lnRef>
          <a:fillRef idx="1">
            <a:schemeClr val="lt1"/>
          </a:fillRef>
          <a:effectRef idx="0">
            <a:schemeClr val="accent2"/>
          </a:effectRef>
          <a:fontRef idx="minor">
            <a:schemeClr val="dk1"/>
          </a:fontRef>
        </dgm:style>
      </dgm:prSet>
      <dgm:spPr/>
      <dgm:t>
        <a:bodyPr/>
        <a:lstStyle/>
        <a:p>
          <a:r>
            <a:rPr lang="en-IE" dirty="0"/>
            <a:t>To evaluate and reflect on their evolving practice as a CLIL teacher.  </a:t>
          </a:r>
          <a:endParaRPr lang="en-US" dirty="0"/>
        </a:p>
      </dgm:t>
    </dgm:pt>
    <dgm:pt modelId="{95C26453-DD26-4AF5-81D7-3BAC4EA32969}" type="parTrans" cxnId="{B729CC54-F046-4046-BA01-685AD67F3ED2}">
      <dgm:prSet/>
      <dgm:spPr/>
      <dgm:t>
        <a:bodyPr/>
        <a:lstStyle/>
        <a:p>
          <a:endParaRPr lang="en-US"/>
        </a:p>
      </dgm:t>
    </dgm:pt>
    <dgm:pt modelId="{227B052D-7455-446E-9D87-00C4B7B28B16}" type="sibTrans" cxnId="{B729CC54-F046-4046-BA01-685AD67F3ED2}">
      <dgm:prSet/>
      <dgm:spPr/>
      <dgm:t>
        <a:bodyPr/>
        <a:lstStyle/>
        <a:p>
          <a:endParaRPr lang="en-US"/>
        </a:p>
      </dgm:t>
    </dgm:pt>
    <dgm:pt modelId="{97C8B02D-A4AA-D844-B538-08DD76B86370}" type="pres">
      <dgm:prSet presAssocID="{9D5F3B78-97D8-4BF2-9499-A29C2555B990}" presName="diagram" presStyleCnt="0">
        <dgm:presLayoutVars>
          <dgm:dir/>
          <dgm:resizeHandles val="exact"/>
        </dgm:presLayoutVars>
      </dgm:prSet>
      <dgm:spPr/>
    </dgm:pt>
    <dgm:pt modelId="{B2CF57DC-3391-624E-849D-E1B7E9224741}" type="pres">
      <dgm:prSet presAssocID="{BC0CC56C-5FE1-4F5B-952A-3D07B09B9D88}" presName="node" presStyleLbl="node1" presStyleIdx="0" presStyleCnt="8">
        <dgm:presLayoutVars>
          <dgm:bulletEnabled val="1"/>
        </dgm:presLayoutVars>
      </dgm:prSet>
      <dgm:spPr/>
    </dgm:pt>
    <dgm:pt modelId="{D78AD940-686B-3147-9AA1-3FEE016E7703}" type="pres">
      <dgm:prSet presAssocID="{923DF835-51B7-49BD-8C62-322538578773}" presName="sibTrans" presStyleCnt="0"/>
      <dgm:spPr/>
    </dgm:pt>
    <dgm:pt modelId="{EF69DBBD-F48B-3444-8B62-0FE367CD51BD}" type="pres">
      <dgm:prSet presAssocID="{4E139254-0733-47DD-A3B1-F4A1D950884F}" presName="node" presStyleLbl="node1" presStyleIdx="1" presStyleCnt="8">
        <dgm:presLayoutVars>
          <dgm:bulletEnabled val="1"/>
        </dgm:presLayoutVars>
      </dgm:prSet>
      <dgm:spPr/>
    </dgm:pt>
    <dgm:pt modelId="{2C6D21C9-963A-FB4D-B369-75E356EC0EC7}" type="pres">
      <dgm:prSet presAssocID="{F565A647-9FCF-4E2E-A648-7268B9F346B1}" presName="sibTrans" presStyleCnt="0"/>
      <dgm:spPr/>
    </dgm:pt>
    <dgm:pt modelId="{F5BAD0F6-1780-0144-A109-D5CFC311E10C}" type="pres">
      <dgm:prSet presAssocID="{EEB96689-ECC5-4198-B522-8B144AB20DAC}" presName="node" presStyleLbl="node1" presStyleIdx="2" presStyleCnt="8">
        <dgm:presLayoutVars>
          <dgm:bulletEnabled val="1"/>
        </dgm:presLayoutVars>
      </dgm:prSet>
      <dgm:spPr/>
    </dgm:pt>
    <dgm:pt modelId="{B3ECE8E6-2C3F-2F48-9D5B-D101AEACCC57}" type="pres">
      <dgm:prSet presAssocID="{27CAAE57-51F7-4BA5-9BB9-A2A4DC7F7C9D}" presName="sibTrans" presStyleCnt="0"/>
      <dgm:spPr/>
    </dgm:pt>
    <dgm:pt modelId="{5B8599CD-3725-E24A-AC4A-85B04A0820B2}" type="pres">
      <dgm:prSet presAssocID="{5412F9D8-73A3-4605-BA43-C8C58F09DFD5}" presName="node" presStyleLbl="node1" presStyleIdx="3" presStyleCnt="8">
        <dgm:presLayoutVars>
          <dgm:bulletEnabled val="1"/>
        </dgm:presLayoutVars>
      </dgm:prSet>
      <dgm:spPr/>
    </dgm:pt>
    <dgm:pt modelId="{02EF239A-37CD-BE44-8D7E-D08BFCB29B2B}" type="pres">
      <dgm:prSet presAssocID="{34FB361E-BD8C-4F6A-A9CD-80ED82C1716B}" presName="sibTrans" presStyleCnt="0"/>
      <dgm:spPr/>
    </dgm:pt>
    <dgm:pt modelId="{3F7BF529-DE11-A346-BE19-3C21387B318D}" type="pres">
      <dgm:prSet presAssocID="{31A903F1-30CF-414B-B657-940F6F5FBC1D}" presName="node" presStyleLbl="node1" presStyleIdx="4" presStyleCnt="8">
        <dgm:presLayoutVars>
          <dgm:bulletEnabled val="1"/>
        </dgm:presLayoutVars>
      </dgm:prSet>
      <dgm:spPr/>
    </dgm:pt>
    <dgm:pt modelId="{7C75CB85-8D53-C547-8463-9F77C5455799}" type="pres">
      <dgm:prSet presAssocID="{3D028C06-FAA8-4FA1-9E16-6F90242555EE}" presName="sibTrans" presStyleCnt="0"/>
      <dgm:spPr/>
    </dgm:pt>
    <dgm:pt modelId="{08FE3DC4-1941-A34B-951C-46EFF6A438B0}" type="pres">
      <dgm:prSet presAssocID="{126354A4-A2E3-4215-A5AB-5F6B6D9FDED7}" presName="node" presStyleLbl="node1" presStyleIdx="5" presStyleCnt="8">
        <dgm:presLayoutVars>
          <dgm:bulletEnabled val="1"/>
        </dgm:presLayoutVars>
      </dgm:prSet>
      <dgm:spPr/>
    </dgm:pt>
    <dgm:pt modelId="{4A419731-8D95-AE49-81F2-D61FC05E13D7}" type="pres">
      <dgm:prSet presAssocID="{5084C5FB-E3D8-466A-BF42-404ACDB6FC62}" presName="sibTrans" presStyleCnt="0"/>
      <dgm:spPr/>
    </dgm:pt>
    <dgm:pt modelId="{FD85740A-1060-6B40-AD9C-DFD79E105EB9}" type="pres">
      <dgm:prSet presAssocID="{F34AB0B4-EAE4-490A-B8A6-88480FDA8CF5}" presName="node" presStyleLbl="node1" presStyleIdx="6" presStyleCnt="8">
        <dgm:presLayoutVars>
          <dgm:bulletEnabled val="1"/>
        </dgm:presLayoutVars>
      </dgm:prSet>
      <dgm:spPr/>
    </dgm:pt>
    <dgm:pt modelId="{8DDCA6F6-7230-F94E-B842-39BC567EE0AB}" type="pres">
      <dgm:prSet presAssocID="{3E1F44D9-82FB-4229-98C4-3808A3C07E6D}" presName="sibTrans" presStyleCnt="0"/>
      <dgm:spPr/>
    </dgm:pt>
    <dgm:pt modelId="{FED46259-E057-4445-B532-669687C51B91}" type="pres">
      <dgm:prSet presAssocID="{8E085CB4-BD73-4A21-9FD1-E82D5ACB4DE9}" presName="node" presStyleLbl="node1" presStyleIdx="7" presStyleCnt="8">
        <dgm:presLayoutVars>
          <dgm:bulletEnabled val="1"/>
        </dgm:presLayoutVars>
      </dgm:prSet>
      <dgm:spPr/>
    </dgm:pt>
  </dgm:ptLst>
  <dgm:cxnLst>
    <dgm:cxn modelId="{6AB83501-ED6A-0A45-848F-87D530B9652A}" type="presOf" srcId="{F34AB0B4-EAE4-490A-B8A6-88480FDA8CF5}" destId="{FD85740A-1060-6B40-AD9C-DFD79E105EB9}" srcOrd="0" destOrd="0" presId="urn:microsoft.com/office/officeart/2005/8/layout/default"/>
    <dgm:cxn modelId="{AA7DD247-7415-489B-884B-F4AEDDCEC17E}" srcId="{9D5F3B78-97D8-4BF2-9499-A29C2555B990}" destId="{4E139254-0733-47DD-A3B1-F4A1D950884F}" srcOrd="1" destOrd="0" parTransId="{081B4BA0-530D-45C8-BA7C-31D6D4D103FF}" sibTransId="{F565A647-9FCF-4E2E-A648-7268B9F346B1}"/>
    <dgm:cxn modelId="{B729CC54-F046-4046-BA01-685AD67F3ED2}" srcId="{9D5F3B78-97D8-4BF2-9499-A29C2555B990}" destId="{8E085CB4-BD73-4A21-9FD1-E82D5ACB4DE9}" srcOrd="7" destOrd="0" parTransId="{95C26453-DD26-4AF5-81D7-3BAC4EA32969}" sibTransId="{227B052D-7455-446E-9D87-00C4B7B28B16}"/>
    <dgm:cxn modelId="{6A930F5B-4E30-4D25-84E3-26EB279F9B43}" srcId="{9D5F3B78-97D8-4BF2-9499-A29C2555B990}" destId="{BC0CC56C-5FE1-4F5B-952A-3D07B09B9D88}" srcOrd="0" destOrd="0" parTransId="{88E0D61B-4AF7-43EE-9CD2-417810819631}" sibTransId="{923DF835-51B7-49BD-8C62-322538578773}"/>
    <dgm:cxn modelId="{76804A5F-67F1-45E9-B0DE-D1A38CC96145}" srcId="{9D5F3B78-97D8-4BF2-9499-A29C2555B990}" destId="{EEB96689-ECC5-4198-B522-8B144AB20DAC}" srcOrd="2" destOrd="0" parTransId="{E4D8A825-9306-4579-A8AA-84DCF1B0C767}" sibTransId="{27CAAE57-51F7-4BA5-9BB9-A2A4DC7F7C9D}"/>
    <dgm:cxn modelId="{720F1568-31AC-4398-BCF5-27A8528723B5}" srcId="{9D5F3B78-97D8-4BF2-9499-A29C2555B990}" destId="{F34AB0B4-EAE4-490A-B8A6-88480FDA8CF5}" srcOrd="6" destOrd="0" parTransId="{10078974-C506-4DAD-9BB0-38E3B83FE524}" sibTransId="{3E1F44D9-82FB-4229-98C4-3808A3C07E6D}"/>
    <dgm:cxn modelId="{EF5CCAA2-5B6F-48CD-97A1-FB3B1FA1B2B9}" srcId="{9D5F3B78-97D8-4BF2-9499-A29C2555B990}" destId="{126354A4-A2E3-4215-A5AB-5F6B6D9FDED7}" srcOrd="5" destOrd="0" parTransId="{39D15EB7-D811-4A48-850D-E2655E83701D}" sibTransId="{5084C5FB-E3D8-466A-BF42-404ACDB6FC62}"/>
    <dgm:cxn modelId="{5C67D6A7-DEC4-2945-BC0C-5A638079360A}" type="presOf" srcId="{9D5F3B78-97D8-4BF2-9499-A29C2555B990}" destId="{97C8B02D-A4AA-D844-B538-08DD76B86370}" srcOrd="0" destOrd="0" presId="urn:microsoft.com/office/officeart/2005/8/layout/default"/>
    <dgm:cxn modelId="{8A27F0AF-ADFC-4051-9887-91937C6A6742}" srcId="{9D5F3B78-97D8-4BF2-9499-A29C2555B990}" destId="{31A903F1-30CF-414B-B657-940F6F5FBC1D}" srcOrd="4" destOrd="0" parTransId="{4C4F3F64-F2D2-46E3-9B50-9D533568D9C3}" sibTransId="{3D028C06-FAA8-4FA1-9E16-6F90242555EE}"/>
    <dgm:cxn modelId="{4851C0BB-A8DD-D74E-8726-117400EA2DAC}" type="presOf" srcId="{31A903F1-30CF-414B-B657-940F6F5FBC1D}" destId="{3F7BF529-DE11-A346-BE19-3C21387B318D}" srcOrd="0" destOrd="0" presId="urn:microsoft.com/office/officeart/2005/8/layout/default"/>
    <dgm:cxn modelId="{89408AD2-4BCD-FF42-8DB5-E5B1D8203DEB}" type="presOf" srcId="{8E085CB4-BD73-4A21-9FD1-E82D5ACB4DE9}" destId="{FED46259-E057-4445-B532-669687C51B91}" srcOrd="0" destOrd="0" presId="urn:microsoft.com/office/officeart/2005/8/layout/default"/>
    <dgm:cxn modelId="{CA16E0D2-DA69-F441-8DDD-9979CD600D63}" type="presOf" srcId="{4E139254-0733-47DD-A3B1-F4A1D950884F}" destId="{EF69DBBD-F48B-3444-8B62-0FE367CD51BD}" srcOrd="0" destOrd="0" presId="urn:microsoft.com/office/officeart/2005/8/layout/default"/>
    <dgm:cxn modelId="{A8B943D6-2537-C94D-A643-9521E5FCE88C}" type="presOf" srcId="{EEB96689-ECC5-4198-B522-8B144AB20DAC}" destId="{F5BAD0F6-1780-0144-A109-D5CFC311E10C}" srcOrd="0" destOrd="0" presId="urn:microsoft.com/office/officeart/2005/8/layout/default"/>
    <dgm:cxn modelId="{0787B7DB-E676-4C13-98A8-F9BCF95B4362}" srcId="{9D5F3B78-97D8-4BF2-9499-A29C2555B990}" destId="{5412F9D8-73A3-4605-BA43-C8C58F09DFD5}" srcOrd="3" destOrd="0" parTransId="{E5868372-5F68-4B08-8AC2-68B219ADC4D2}" sibTransId="{34FB361E-BD8C-4F6A-A9CD-80ED82C1716B}"/>
    <dgm:cxn modelId="{929445DD-EA58-894C-97AA-CCB0453E7A30}" type="presOf" srcId="{5412F9D8-73A3-4605-BA43-C8C58F09DFD5}" destId="{5B8599CD-3725-E24A-AC4A-85B04A0820B2}" srcOrd="0" destOrd="0" presId="urn:microsoft.com/office/officeart/2005/8/layout/default"/>
    <dgm:cxn modelId="{4E1CE2E3-8CB7-494D-A27A-7740086F7855}" type="presOf" srcId="{126354A4-A2E3-4215-A5AB-5F6B6D9FDED7}" destId="{08FE3DC4-1941-A34B-951C-46EFF6A438B0}" srcOrd="0" destOrd="0" presId="urn:microsoft.com/office/officeart/2005/8/layout/default"/>
    <dgm:cxn modelId="{9FA944E4-8496-F34E-AEB0-9780EE5B0EE4}" type="presOf" srcId="{BC0CC56C-5FE1-4F5B-952A-3D07B09B9D88}" destId="{B2CF57DC-3391-624E-849D-E1B7E9224741}" srcOrd="0" destOrd="0" presId="urn:microsoft.com/office/officeart/2005/8/layout/default"/>
    <dgm:cxn modelId="{2F80EE71-7FF8-E249-9382-2933489A8371}" type="presParOf" srcId="{97C8B02D-A4AA-D844-B538-08DD76B86370}" destId="{B2CF57DC-3391-624E-849D-E1B7E9224741}" srcOrd="0" destOrd="0" presId="urn:microsoft.com/office/officeart/2005/8/layout/default"/>
    <dgm:cxn modelId="{891C0DD4-5A6B-004E-AA1E-5440BE059731}" type="presParOf" srcId="{97C8B02D-A4AA-D844-B538-08DD76B86370}" destId="{D78AD940-686B-3147-9AA1-3FEE016E7703}" srcOrd="1" destOrd="0" presId="urn:microsoft.com/office/officeart/2005/8/layout/default"/>
    <dgm:cxn modelId="{2CDB2144-716F-EB40-8A76-57232F27CAA4}" type="presParOf" srcId="{97C8B02D-A4AA-D844-B538-08DD76B86370}" destId="{EF69DBBD-F48B-3444-8B62-0FE367CD51BD}" srcOrd="2" destOrd="0" presId="urn:microsoft.com/office/officeart/2005/8/layout/default"/>
    <dgm:cxn modelId="{5B7620CB-6C66-3F4B-AC9D-D582D6336B6F}" type="presParOf" srcId="{97C8B02D-A4AA-D844-B538-08DD76B86370}" destId="{2C6D21C9-963A-FB4D-B369-75E356EC0EC7}" srcOrd="3" destOrd="0" presId="urn:microsoft.com/office/officeart/2005/8/layout/default"/>
    <dgm:cxn modelId="{AD3C8033-3020-D345-B4FF-B8A133ABED40}" type="presParOf" srcId="{97C8B02D-A4AA-D844-B538-08DD76B86370}" destId="{F5BAD0F6-1780-0144-A109-D5CFC311E10C}" srcOrd="4" destOrd="0" presId="urn:microsoft.com/office/officeart/2005/8/layout/default"/>
    <dgm:cxn modelId="{CCEACD9C-3749-5448-A361-9449850527C7}" type="presParOf" srcId="{97C8B02D-A4AA-D844-B538-08DD76B86370}" destId="{B3ECE8E6-2C3F-2F48-9D5B-D101AEACCC57}" srcOrd="5" destOrd="0" presId="urn:microsoft.com/office/officeart/2005/8/layout/default"/>
    <dgm:cxn modelId="{BBFB4A9D-2A92-684A-A46A-192BB87F3E32}" type="presParOf" srcId="{97C8B02D-A4AA-D844-B538-08DD76B86370}" destId="{5B8599CD-3725-E24A-AC4A-85B04A0820B2}" srcOrd="6" destOrd="0" presId="urn:microsoft.com/office/officeart/2005/8/layout/default"/>
    <dgm:cxn modelId="{F00EA529-E23A-5949-BE38-F644FF043C26}" type="presParOf" srcId="{97C8B02D-A4AA-D844-B538-08DD76B86370}" destId="{02EF239A-37CD-BE44-8D7E-D08BFCB29B2B}" srcOrd="7" destOrd="0" presId="urn:microsoft.com/office/officeart/2005/8/layout/default"/>
    <dgm:cxn modelId="{CFDF7B6B-22D5-0649-97FE-DC00A2771965}" type="presParOf" srcId="{97C8B02D-A4AA-D844-B538-08DD76B86370}" destId="{3F7BF529-DE11-A346-BE19-3C21387B318D}" srcOrd="8" destOrd="0" presId="urn:microsoft.com/office/officeart/2005/8/layout/default"/>
    <dgm:cxn modelId="{D0C0906E-042E-7440-A4B2-9A3220B02154}" type="presParOf" srcId="{97C8B02D-A4AA-D844-B538-08DD76B86370}" destId="{7C75CB85-8D53-C547-8463-9F77C5455799}" srcOrd="9" destOrd="0" presId="urn:microsoft.com/office/officeart/2005/8/layout/default"/>
    <dgm:cxn modelId="{74D058ED-8B52-EF40-A703-772F01AF1196}" type="presParOf" srcId="{97C8B02D-A4AA-D844-B538-08DD76B86370}" destId="{08FE3DC4-1941-A34B-951C-46EFF6A438B0}" srcOrd="10" destOrd="0" presId="urn:microsoft.com/office/officeart/2005/8/layout/default"/>
    <dgm:cxn modelId="{B7366762-131D-8344-BCB6-5E7C0D0F01AE}" type="presParOf" srcId="{97C8B02D-A4AA-D844-B538-08DD76B86370}" destId="{4A419731-8D95-AE49-81F2-D61FC05E13D7}" srcOrd="11" destOrd="0" presId="urn:microsoft.com/office/officeart/2005/8/layout/default"/>
    <dgm:cxn modelId="{C52CD0FC-13F0-7941-8B72-FC1F25DF41BA}" type="presParOf" srcId="{97C8B02D-A4AA-D844-B538-08DD76B86370}" destId="{FD85740A-1060-6B40-AD9C-DFD79E105EB9}" srcOrd="12" destOrd="0" presId="urn:microsoft.com/office/officeart/2005/8/layout/default"/>
    <dgm:cxn modelId="{B4C909C7-524D-C446-89BA-CCC3801BAAEB}" type="presParOf" srcId="{97C8B02D-A4AA-D844-B538-08DD76B86370}" destId="{8DDCA6F6-7230-F94E-B842-39BC567EE0AB}" srcOrd="13" destOrd="0" presId="urn:microsoft.com/office/officeart/2005/8/layout/default"/>
    <dgm:cxn modelId="{767D7C10-FEFE-B248-AC08-558369704AC6}" type="presParOf" srcId="{97C8B02D-A4AA-D844-B538-08DD76B86370}" destId="{FED46259-E057-4445-B532-669687C51B91}"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AA8D398-8F63-4F11-AF8A-C369DC531A97}"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AAD59915-E655-4662-84D7-700285D141DA}">
      <dgm:prSet custT="1"/>
      <dgm:spPr/>
      <dgm:t>
        <a:bodyPr/>
        <a:lstStyle/>
        <a:p>
          <a:pPr>
            <a:lnSpc>
              <a:spcPct val="100000"/>
            </a:lnSpc>
            <a:defRPr cap="all"/>
          </a:pPr>
          <a:r>
            <a:rPr lang="en-GB" sz="1400" cap="none" baseline="0" dirty="0">
              <a:latin typeface="Myriad Pro" panose="020B0503030403020204" pitchFamily="34" charset="0"/>
            </a:rPr>
            <a:t>1. What does a CLIL unit of learning look like? </a:t>
          </a:r>
          <a:endParaRPr lang="en-US" sz="1400" cap="none" baseline="0" dirty="0">
            <a:latin typeface="Myriad Pro" panose="020B0503030403020204" pitchFamily="34" charset="0"/>
          </a:endParaRPr>
        </a:p>
      </dgm:t>
    </dgm:pt>
    <dgm:pt modelId="{AE261C70-42D2-44D8-BB6F-30B58EBB2414}" type="parTrans" cxnId="{FE46F5E5-0433-4CA3-AC24-E4DB4AFDBE54}">
      <dgm:prSet/>
      <dgm:spPr/>
      <dgm:t>
        <a:bodyPr/>
        <a:lstStyle/>
        <a:p>
          <a:endParaRPr lang="en-US"/>
        </a:p>
      </dgm:t>
    </dgm:pt>
    <dgm:pt modelId="{37C371DE-9947-4D0B-B567-14FCD115F3C2}" type="sibTrans" cxnId="{FE46F5E5-0433-4CA3-AC24-E4DB4AFDBE54}">
      <dgm:prSet/>
      <dgm:spPr/>
      <dgm:t>
        <a:bodyPr/>
        <a:lstStyle/>
        <a:p>
          <a:endParaRPr lang="en-US"/>
        </a:p>
      </dgm:t>
    </dgm:pt>
    <dgm:pt modelId="{4EC9FF2E-7565-4120-BBF2-D95B6009BB2F}">
      <dgm:prSet custT="1"/>
      <dgm:spPr>
        <a:noFill/>
        <a:ln>
          <a:noFill/>
        </a:ln>
        <a:effectLst/>
      </dgm:spPr>
      <dgm:t>
        <a:bodyPr spcFirstLastPara="0" vert="horz" wrap="square" lIns="0" tIns="0" rIns="0" bIns="0" numCol="1" spcCol="1270" anchor="t" anchorCtr="0"/>
        <a:lstStyle/>
        <a:p>
          <a:pPr>
            <a:defRPr cap="all"/>
          </a:pPr>
          <a:r>
            <a:rPr lang="en-GB" sz="1400" kern="1200" cap="none" baseline="0" dirty="0">
              <a:solidFill>
                <a:prstClr val="black">
                  <a:hueOff val="0"/>
                  <a:satOff val="0"/>
                  <a:lumOff val="0"/>
                  <a:alphaOff val="0"/>
                </a:prstClr>
              </a:solidFill>
              <a:latin typeface="Myriad Pro" panose="020B0503030403020204" pitchFamily="34" charset="0"/>
              <a:ea typeface="+mn-ea"/>
              <a:cs typeface="+mn-cs"/>
            </a:rPr>
            <a:t>2. How do I sequence a CLIL lesson?</a:t>
          </a:r>
          <a:endParaRPr lang="en-US" sz="1400" kern="1200" cap="none" baseline="0" dirty="0">
            <a:solidFill>
              <a:prstClr val="black">
                <a:hueOff val="0"/>
                <a:satOff val="0"/>
                <a:lumOff val="0"/>
                <a:alphaOff val="0"/>
              </a:prstClr>
            </a:solidFill>
            <a:latin typeface="Myriad Pro" panose="020B0503030403020204" pitchFamily="34" charset="0"/>
            <a:ea typeface="+mn-ea"/>
            <a:cs typeface="+mn-cs"/>
          </a:endParaRPr>
        </a:p>
      </dgm:t>
    </dgm:pt>
    <dgm:pt modelId="{FB5BF094-F8CD-4044-B86C-2B59138A452B}" type="parTrans" cxnId="{6690239A-F7E9-49A6-90F3-4DFB07032B24}">
      <dgm:prSet/>
      <dgm:spPr/>
      <dgm:t>
        <a:bodyPr/>
        <a:lstStyle/>
        <a:p>
          <a:endParaRPr lang="en-US"/>
        </a:p>
      </dgm:t>
    </dgm:pt>
    <dgm:pt modelId="{082B456B-50ED-4C92-BC41-8449FCEE9688}" type="sibTrans" cxnId="{6690239A-F7E9-49A6-90F3-4DFB07032B24}">
      <dgm:prSet/>
      <dgm:spPr/>
      <dgm:t>
        <a:bodyPr/>
        <a:lstStyle/>
        <a:p>
          <a:endParaRPr lang="en-US"/>
        </a:p>
      </dgm:t>
    </dgm:pt>
    <dgm:pt modelId="{C27CEA2C-09F6-4776-969A-69CF56D6EBC1}">
      <dgm:prSet custT="1"/>
      <dgm:spPr/>
      <dgm:t>
        <a:bodyPr/>
        <a:lstStyle/>
        <a:p>
          <a:pPr>
            <a:defRPr cap="all"/>
          </a:pPr>
          <a:r>
            <a:rPr lang="en-GB" sz="1400" kern="1200" cap="none" baseline="0" dirty="0">
              <a:solidFill>
                <a:prstClr val="black">
                  <a:hueOff val="0"/>
                  <a:satOff val="0"/>
                  <a:lumOff val="0"/>
                  <a:alphaOff val="0"/>
                </a:prstClr>
              </a:solidFill>
              <a:latin typeface="Myriad Pro" panose="020B0503030403020204" pitchFamily="34" charset="0"/>
              <a:ea typeface="+mn-ea"/>
              <a:cs typeface="+mn-cs"/>
            </a:rPr>
            <a:t>3. How do we use assessment in the CLIL classroom?</a:t>
          </a:r>
          <a:endParaRPr lang="en-US" sz="1400" kern="1200" dirty="0"/>
        </a:p>
      </dgm:t>
    </dgm:pt>
    <dgm:pt modelId="{3F915649-539F-4C53-A4CD-2C9D7630BAF7}" type="parTrans" cxnId="{B7EB4ECB-159A-4080-8595-7F000B73AC4A}">
      <dgm:prSet/>
      <dgm:spPr/>
      <dgm:t>
        <a:bodyPr/>
        <a:lstStyle/>
        <a:p>
          <a:endParaRPr lang="en-US"/>
        </a:p>
      </dgm:t>
    </dgm:pt>
    <dgm:pt modelId="{E85B07A1-9494-4F33-AD1F-7661C5C45BD9}" type="sibTrans" cxnId="{B7EB4ECB-159A-4080-8595-7F000B73AC4A}">
      <dgm:prSet/>
      <dgm:spPr/>
      <dgm:t>
        <a:bodyPr/>
        <a:lstStyle/>
        <a:p>
          <a:endParaRPr lang="en-US"/>
        </a:p>
      </dgm:t>
    </dgm:pt>
    <dgm:pt modelId="{BEB39E0B-904B-485B-9FC7-C73D72B36BB5}" type="pres">
      <dgm:prSet presAssocID="{AAA8D398-8F63-4F11-AF8A-C369DC531A97}" presName="root" presStyleCnt="0">
        <dgm:presLayoutVars>
          <dgm:dir/>
          <dgm:resizeHandles val="exact"/>
        </dgm:presLayoutVars>
      </dgm:prSet>
      <dgm:spPr/>
    </dgm:pt>
    <dgm:pt modelId="{C9025FB4-D974-4875-A1ED-9EB6E6A06944}" type="pres">
      <dgm:prSet presAssocID="{AAD59915-E655-4662-84D7-700285D141DA}" presName="compNode" presStyleCnt="0"/>
      <dgm:spPr/>
    </dgm:pt>
    <dgm:pt modelId="{178D5D9C-EA32-4479-A953-21FD5A5B2433}" type="pres">
      <dgm:prSet presAssocID="{AAD59915-E655-4662-84D7-700285D141DA}" presName="iconBgRect" presStyleLbl="bgShp" presStyleIdx="0" presStyleCnt="3"/>
      <dgm:spPr/>
    </dgm:pt>
    <dgm:pt modelId="{A7BF2D75-B7B6-4374-9A2E-6D1239BF61F6}" type="pres">
      <dgm:prSet presAssocID="{AAD59915-E655-4662-84D7-700285D141D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Test tubes"/>
        </a:ext>
      </dgm:extLst>
    </dgm:pt>
    <dgm:pt modelId="{C7A48722-6F59-4BD7-8AE5-A9D83410530A}" type="pres">
      <dgm:prSet presAssocID="{AAD59915-E655-4662-84D7-700285D141DA}" presName="spaceRect" presStyleCnt="0"/>
      <dgm:spPr/>
    </dgm:pt>
    <dgm:pt modelId="{87357E57-1500-436B-8E95-05CFC53B304C}" type="pres">
      <dgm:prSet presAssocID="{AAD59915-E655-4662-84D7-700285D141DA}" presName="textRect" presStyleLbl="revTx" presStyleIdx="0" presStyleCnt="3">
        <dgm:presLayoutVars>
          <dgm:chMax val="1"/>
          <dgm:chPref val="1"/>
        </dgm:presLayoutVars>
      </dgm:prSet>
      <dgm:spPr/>
    </dgm:pt>
    <dgm:pt modelId="{890CB1CE-9600-4279-B81C-F9844FCB6609}" type="pres">
      <dgm:prSet presAssocID="{37C371DE-9947-4D0B-B567-14FCD115F3C2}" presName="sibTrans" presStyleCnt="0"/>
      <dgm:spPr/>
    </dgm:pt>
    <dgm:pt modelId="{32E92585-7C03-4AA0-84C5-2F67ED28458B}" type="pres">
      <dgm:prSet presAssocID="{4EC9FF2E-7565-4120-BBF2-D95B6009BB2F}" presName="compNode" presStyleCnt="0"/>
      <dgm:spPr/>
    </dgm:pt>
    <dgm:pt modelId="{D7E4DE34-108F-490C-9C7F-0A09AFD5DB7B}" type="pres">
      <dgm:prSet presAssocID="{4EC9FF2E-7565-4120-BBF2-D95B6009BB2F}" presName="iconBgRect" presStyleLbl="bgShp" presStyleIdx="1" presStyleCnt="3"/>
      <dgm:spPr/>
    </dgm:pt>
    <dgm:pt modelId="{C0C83C50-B313-4D04-A939-9E14FBBB4334}" type="pres">
      <dgm:prSet presAssocID="{4EC9FF2E-7565-4120-BBF2-D95B6009BB2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Venn diagram"/>
        </a:ext>
      </dgm:extLst>
    </dgm:pt>
    <dgm:pt modelId="{0FBE77F6-C075-427C-BEDC-E055408AB81F}" type="pres">
      <dgm:prSet presAssocID="{4EC9FF2E-7565-4120-BBF2-D95B6009BB2F}" presName="spaceRect" presStyleCnt="0"/>
      <dgm:spPr/>
    </dgm:pt>
    <dgm:pt modelId="{131A2FDA-DEDB-4959-99D4-8E87215478A6}" type="pres">
      <dgm:prSet presAssocID="{4EC9FF2E-7565-4120-BBF2-D95B6009BB2F}" presName="textRect" presStyleLbl="revTx" presStyleIdx="1" presStyleCnt="3">
        <dgm:presLayoutVars>
          <dgm:chMax val="1"/>
          <dgm:chPref val="1"/>
        </dgm:presLayoutVars>
      </dgm:prSet>
      <dgm:spPr>
        <a:xfrm>
          <a:off x="2905425" y="2618862"/>
          <a:ext cx="2418750" cy="720000"/>
        </a:xfrm>
        <a:prstGeom prst="rect">
          <a:avLst/>
        </a:prstGeom>
      </dgm:spPr>
    </dgm:pt>
    <dgm:pt modelId="{333B7D55-5421-4721-95E6-A02860036CB6}" type="pres">
      <dgm:prSet presAssocID="{082B456B-50ED-4C92-BC41-8449FCEE9688}" presName="sibTrans" presStyleCnt="0"/>
      <dgm:spPr/>
    </dgm:pt>
    <dgm:pt modelId="{17A3DF09-4803-45F7-8858-A4BE88D09EAC}" type="pres">
      <dgm:prSet presAssocID="{C27CEA2C-09F6-4776-969A-69CF56D6EBC1}" presName="compNode" presStyleCnt="0"/>
      <dgm:spPr/>
    </dgm:pt>
    <dgm:pt modelId="{B9C95A32-1672-4E18-82F0-CBD655139639}" type="pres">
      <dgm:prSet presAssocID="{C27CEA2C-09F6-4776-969A-69CF56D6EBC1}" presName="iconBgRect" presStyleLbl="bgShp" presStyleIdx="2" presStyleCnt="3"/>
      <dgm:spPr/>
    </dgm:pt>
    <dgm:pt modelId="{13F360DC-517C-468A-9068-3C6E58BCE7AC}" type="pres">
      <dgm:prSet presAssocID="{C27CEA2C-09F6-4776-969A-69CF56D6EBC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at Bubble"/>
        </a:ext>
      </dgm:extLst>
    </dgm:pt>
    <dgm:pt modelId="{01AD0670-85BE-4119-8BC9-B7B22B3B4FB0}" type="pres">
      <dgm:prSet presAssocID="{C27CEA2C-09F6-4776-969A-69CF56D6EBC1}" presName="spaceRect" presStyleCnt="0"/>
      <dgm:spPr/>
    </dgm:pt>
    <dgm:pt modelId="{B08ED95F-58B8-490B-A571-C9FDFA3BE79B}" type="pres">
      <dgm:prSet presAssocID="{C27CEA2C-09F6-4776-969A-69CF56D6EBC1}" presName="textRect" presStyleLbl="revTx" presStyleIdx="2" presStyleCnt="3">
        <dgm:presLayoutVars>
          <dgm:chMax val="1"/>
          <dgm:chPref val="1"/>
        </dgm:presLayoutVars>
      </dgm:prSet>
      <dgm:spPr/>
    </dgm:pt>
  </dgm:ptLst>
  <dgm:cxnLst>
    <dgm:cxn modelId="{4677EB19-008E-4871-B393-0608F1E0DF7C}" type="presOf" srcId="{AAA8D398-8F63-4F11-AF8A-C369DC531A97}" destId="{BEB39E0B-904B-485B-9FC7-C73D72B36BB5}" srcOrd="0" destOrd="0" presId="urn:microsoft.com/office/officeart/2018/5/layout/IconCircleLabelList"/>
    <dgm:cxn modelId="{830BD749-1695-45DA-B00B-78FE8796F4DC}" type="presOf" srcId="{4EC9FF2E-7565-4120-BBF2-D95B6009BB2F}" destId="{131A2FDA-DEDB-4959-99D4-8E87215478A6}" srcOrd="0" destOrd="0" presId="urn:microsoft.com/office/officeart/2018/5/layout/IconCircleLabelList"/>
    <dgm:cxn modelId="{C139F973-2DFA-4D7B-8A61-35363C7F3D1D}" type="presOf" srcId="{AAD59915-E655-4662-84D7-700285D141DA}" destId="{87357E57-1500-436B-8E95-05CFC53B304C}" srcOrd="0" destOrd="0" presId="urn:microsoft.com/office/officeart/2018/5/layout/IconCircleLabelList"/>
    <dgm:cxn modelId="{2114568D-87F6-4B55-A712-C7CF7D443F24}" type="presOf" srcId="{C27CEA2C-09F6-4776-969A-69CF56D6EBC1}" destId="{B08ED95F-58B8-490B-A571-C9FDFA3BE79B}" srcOrd="0" destOrd="0" presId="urn:microsoft.com/office/officeart/2018/5/layout/IconCircleLabelList"/>
    <dgm:cxn modelId="{6690239A-F7E9-49A6-90F3-4DFB07032B24}" srcId="{AAA8D398-8F63-4F11-AF8A-C369DC531A97}" destId="{4EC9FF2E-7565-4120-BBF2-D95B6009BB2F}" srcOrd="1" destOrd="0" parTransId="{FB5BF094-F8CD-4044-B86C-2B59138A452B}" sibTransId="{082B456B-50ED-4C92-BC41-8449FCEE9688}"/>
    <dgm:cxn modelId="{B7EB4ECB-159A-4080-8595-7F000B73AC4A}" srcId="{AAA8D398-8F63-4F11-AF8A-C369DC531A97}" destId="{C27CEA2C-09F6-4776-969A-69CF56D6EBC1}" srcOrd="2" destOrd="0" parTransId="{3F915649-539F-4C53-A4CD-2C9D7630BAF7}" sibTransId="{E85B07A1-9494-4F33-AD1F-7661C5C45BD9}"/>
    <dgm:cxn modelId="{FE46F5E5-0433-4CA3-AC24-E4DB4AFDBE54}" srcId="{AAA8D398-8F63-4F11-AF8A-C369DC531A97}" destId="{AAD59915-E655-4662-84D7-700285D141DA}" srcOrd="0" destOrd="0" parTransId="{AE261C70-42D2-44D8-BB6F-30B58EBB2414}" sibTransId="{37C371DE-9947-4D0B-B567-14FCD115F3C2}"/>
    <dgm:cxn modelId="{C3E13890-10DA-4EB2-A492-91201B6DFC50}" type="presParOf" srcId="{BEB39E0B-904B-485B-9FC7-C73D72B36BB5}" destId="{C9025FB4-D974-4875-A1ED-9EB6E6A06944}" srcOrd="0" destOrd="0" presId="urn:microsoft.com/office/officeart/2018/5/layout/IconCircleLabelList"/>
    <dgm:cxn modelId="{5C0D7BF8-0C1A-4715-A6D8-8FA2B2B22920}" type="presParOf" srcId="{C9025FB4-D974-4875-A1ED-9EB6E6A06944}" destId="{178D5D9C-EA32-4479-A953-21FD5A5B2433}" srcOrd="0" destOrd="0" presId="urn:microsoft.com/office/officeart/2018/5/layout/IconCircleLabelList"/>
    <dgm:cxn modelId="{390C976C-2A6D-4012-8AA6-177070A3F16C}" type="presParOf" srcId="{C9025FB4-D974-4875-A1ED-9EB6E6A06944}" destId="{A7BF2D75-B7B6-4374-9A2E-6D1239BF61F6}" srcOrd="1" destOrd="0" presId="urn:microsoft.com/office/officeart/2018/5/layout/IconCircleLabelList"/>
    <dgm:cxn modelId="{7F81F57C-A843-4137-9E1E-17C6A0040F7A}" type="presParOf" srcId="{C9025FB4-D974-4875-A1ED-9EB6E6A06944}" destId="{C7A48722-6F59-4BD7-8AE5-A9D83410530A}" srcOrd="2" destOrd="0" presId="urn:microsoft.com/office/officeart/2018/5/layout/IconCircleLabelList"/>
    <dgm:cxn modelId="{73A88589-7B62-4871-B76E-11F3C0322BA8}" type="presParOf" srcId="{C9025FB4-D974-4875-A1ED-9EB6E6A06944}" destId="{87357E57-1500-436B-8E95-05CFC53B304C}" srcOrd="3" destOrd="0" presId="urn:microsoft.com/office/officeart/2018/5/layout/IconCircleLabelList"/>
    <dgm:cxn modelId="{2956EB61-AD99-4370-A239-80DA4632278F}" type="presParOf" srcId="{BEB39E0B-904B-485B-9FC7-C73D72B36BB5}" destId="{890CB1CE-9600-4279-B81C-F9844FCB6609}" srcOrd="1" destOrd="0" presId="urn:microsoft.com/office/officeart/2018/5/layout/IconCircleLabelList"/>
    <dgm:cxn modelId="{75F93690-7BBB-40EB-B7A1-716EA15FF478}" type="presParOf" srcId="{BEB39E0B-904B-485B-9FC7-C73D72B36BB5}" destId="{32E92585-7C03-4AA0-84C5-2F67ED28458B}" srcOrd="2" destOrd="0" presId="urn:microsoft.com/office/officeart/2018/5/layout/IconCircleLabelList"/>
    <dgm:cxn modelId="{5BDF87A3-E891-41E8-A8DA-9E06568E6978}" type="presParOf" srcId="{32E92585-7C03-4AA0-84C5-2F67ED28458B}" destId="{D7E4DE34-108F-490C-9C7F-0A09AFD5DB7B}" srcOrd="0" destOrd="0" presId="urn:microsoft.com/office/officeart/2018/5/layout/IconCircleLabelList"/>
    <dgm:cxn modelId="{FD3E463D-7FA9-44CF-A6C3-9DAF6856118F}" type="presParOf" srcId="{32E92585-7C03-4AA0-84C5-2F67ED28458B}" destId="{C0C83C50-B313-4D04-A939-9E14FBBB4334}" srcOrd="1" destOrd="0" presId="urn:microsoft.com/office/officeart/2018/5/layout/IconCircleLabelList"/>
    <dgm:cxn modelId="{0462185B-B157-4DE2-A40F-09E539C80244}" type="presParOf" srcId="{32E92585-7C03-4AA0-84C5-2F67ED28458B}" destId="{0FBE77F6-C075-427C-BEDC-E055408AB81F}" srcOrd="2" destOrd="0" presId="urn:microsoft.com/office/officeart/2018/5/layout/IconCircleLabelList"/>
    <dgm:cxn modelId="{31B9E189-A8EF-4CC1-A41C-80C2FCE9A04B}" type="presParOf" srcId="{32E92585-7C03-4AA0-84C5-2F67ED28458B}" destId="{131A2FDA-DEDB-4959-99D4-8E87215478A6}" srcOrd="3" destOrd="0" presId="urn:microsoft.com/office/officeart/2018/5/layout/IconCircleLabelList"/>
    <dgm:cxn modelId="{A398E4CC-A3D3-43D9-91A1-F9494C30401B}" type="presParOf" srcId="{BEB39E0B-904B-485B-9FC7-C73D72B36BB5}" destId="{333B7D55-5421-4721-95E6-A02860036CB6}" srcOrd="3" destOrd="0" presId="urn:microsoft.com/office/officeart/2018/5/layout/IconCircleLabelList"/>
    <dgm:cxn modelId="{53DA956C-E449-4271-B1E4-25C3B20F7E7E}" type="presParOf" srcId="{BEB39E0B-904B-485B-9FC7-C73D72B36BB5}" destId="{17A3DF09-4803-45F7-8858-A4BE88D09EAC}" srcOrd="4" destOrd="0" presId="urn:microsoft.com/office/officeart/2018/5/layout/IconCircleLabelList"/>
    <dgm:cxn modelId="{9A6CDB3E-C339-46F9-AB41-9109EFB0490A}" type="presParOf" srcId="{17A3DF09-4803-45F7-8858-A4BE88D09EAC}" destId="{B9C95A32-1672-4E18-82F0-CBD655139639}" srcOrd="0" destOrd="0" presId="urn:microsoft.com/office/officeart/2018/5/layout/IconCircleLabelList"/>
    <dgm:cxn modelId="{DE4EA644-30FE-4782-B2B3-6E8837DC4145}" type="presParOf" srcId="{17A3DF09-4803-45F7-8858-A4BE88D09EAC}" destId="{13F360DC-517C-468A-9068-3C6E58BCE7AC}" srcOrd="1" destOrd="0" presId="urn:microsoft.com/office/officeart/2018/5/layout/IconCircleLabelList"/>
    <dgm:cxn modelId="{2C77AB69-C248-44A6-96F3-49B134C4764A}" type="presParOf" srcId="{17A3DF09-4803-45F7-8858-A4BE88D09EAC}" destId="{01AD0670-85BE-4119-8BC9-B7B22B3B4FB0}" srcOrd="2" destOrd="0" presId="urn:microsoft.com/office/officeart/2018/5/layout/IconCircleLabelList"/>
    <dgm:cxn modelId="{8C6073E3-E229-4B5C-ABE3-BD145EA9CAFA}" type="presParOf" srcId="{17A3DF09-4803-45F7-8858-A4BE88D09EAC}" destId="{B08ED95F-58B8-490B-A571-C9FDFA3BE79B}"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2F6AB1B-8780-2B42-A24A-E49B8F5114A9}" type="doc">
      <dgm:prSet loTypeId="urn:microsoft.com/office/officeart/2005/8/layout/radial1" loCatId="" qsTypeId="urn:microsoft.com/office/officeart/2005/8/quickstyle/3d3" qsCatId="3D" csTypeId="urn:microsoft.com/office/officeart/2005/8/colors/colorful1" csCatId="colorful" phldr="1"/>
      <dgm:spPr/>
      <dgm:t>
        <a:bodyPr/>
        <a:lstStyle/>
        <a:p>
          <a:endParaRPr lang="en-GB"/>
        </a:p>
      </dgm:t>
    </dgm:pt>
    <dgm:pt modelId="{22058C09-0FC9-7C48-83DE-B22258DDA084}">
      <dgm:prSet phldrT="[Text]"/>
      <dgm:spPr/>
      <dgm:t>
        <a:bodyPr/>
        <a:lstStyle/>
        <a:p>
          <a:r>
            <a:rPr lang="en-GB" dirty="0">
              <a:latin typeface="Myriad Pro" panose="020B0503030403020204" pitchFamily="34" charset="0"/>
            </a:rPr>
            <a:t>Features</a:t>
          </a:r>
        </a:p>
      </dgm:t>
    </dgm:pt>
    <dgm:pt modelId="{DC5A3B16-7173-2345-A50C-F423D58D00BC}" type="parTrans" cxnId="{7BB463E6-F8E2-0B4A-8FB6-9D3C37392892}">
      <dgm:prSet/>
      <dgm:spPr/>
      <dgm:t>
        <a:bodyPr/>
        <a:lstStyle/>
        <a:p>
          <a:endParaRPr lang="en-GB">
            <a:latin typeface="Myriad Pro" panose="020B0503030403020204" pitchFamily="34" charset="0"/>
          </a:endParaRPr>
        </a:p>
      </dgm:t>
    </dgm:pt>
    <dgm:pt modelId="{6B1B4223-D86D-0748-91B2-85B29485CAD4}" type="sibTrans" cxnId="{7BB463E6-F8E2-0B4A-8FB6-9D3C37392892}">
      <dgm:prSet/>
      <dgm:spPr/>
      <dgm:t>
        <a:bodyPr/>
        <a:lstStyle/>
        <a:p>
          <a:endParaRPr lang="en-GB">
            <a:latin typeface="Myriad Pro" panose="020B0503030403020204" pitchFamily="34" charset="0"/>
          </a:endParaRPr>
        </a:p>
      </dgm:t>
    </dgm:pt>
    <dgm:pt modelId="{84083025-8C0C-0244-AABF-7C75D11C0525}">
      <dgm:prSet phldrT="[Text]"/>
      <dgm:spPr/>
      <dgm:t>
        <a:bodyPr/>
        <a:lstStyle/>
        <a:p>
          <a:r>
            <a:rPr lang="en-GB" dirty="0">
              <a:latin typeface="Myriad Pro" panose="020B0503030403020204" pitchFamily="34" charset="0"/>
            </a:rPr>
            <a:t>Integrated language and skills</a:t>
          </a:r>
        </a:p>
      </dgm:t>
    </dgm:pt>
    <dgm:pt modelId="{B3A3A6B3-0C8F-8E46-99E8-24AE84C0718D}" type="parTrans" cxnId="{3900917E-5879-3444-A790-39A084A16EB6}">
      <dgm:prSet/>
      <dgm:spPr/>
      <dgm:t>
        <a:bodyPr/>
        <a:lstStyle/>
        <a:p>
          <a:endParaRPr lang="en-GB">
            <a:latin typeface="Myriad Pro" panose="020B0503030403020204" pitchFamily="34" charset="0"/>
          </a:endParaRPr>
        </a:p>
      </dgm:t>
    </dgm:pt>
    <dgm:pt modelId="{0F9B3DFF-C0A2-F245-B91B-B11455C14A25}" type="sibTrans" cxnId="{3900917E-5879-3444-A790-39A084A16EB6}">
      <dgm:prSet/>
      <dgm:spPr/>
      <dgm:t>
        <a:bodyPr/>
        <a:lstStyle/>
        <a:p>
          <a:endParaRPr lang="en-GB">
            <a:latin typeface="Myriad Pro" panose="020B0503030403020204" pitchFamily="34" charset="0"/>
          </a:endParaRPr>
        </a:p>
      </dgm:t>
    </dgm:pt>
    <dgm:pt modelId="{71B38842-00A7-9748-80FE-E53A12E0ADFB}">
      <dgm:prSet phldrT="[Text]"/>
      <dgm:spPr/>
      <dgm:t>
        <a:bodyPr/>
        <a:lstStyle/>
        <a:p>
          <a:r>
            <a:rPr lang="en-GB" dirty="0">
              <a:latin typeface="Myriad Pro" panose="020B0503030403020204" pitchFamily="34" charset="0"/>
            </a:rPr>
            <a:t>Lessons have a reading or listening input</a:t>
          </a:r>
        </a:p>
      </dgm:t>
    </dgm:pt>
    <dgm:pt modelId="{52AC64C2-7E93-A74D-8803-914D8858467C}" type="parTrans" cxnId="{A44A1DCD-0E4F-3547-9E73-085C79F25B61}">
      <dgm:prSet/>
      <dgm:spPr/>
      <dgm:t>
        <a:bodyPr/>
        <a:lstStyle/>
        <a:p>
          <a:endParaRPr lang="en-GB">
            <a:latin typeface="Myriad Pro" panose="020B0503030403020204" pitchFamily="34" charset="0"/>
          </a:endParaRPr>
        </a:p>
      </dgm:t>
    </dgm:pt>
    <dgm:pt modelId="{BE1E40C4-85E8-0444-87C7-6BE89BCE99B8}" type="sibTrans" cxnId="{A44A1DCD-0E4F-3547-9E73-085C79F25B61}">
      <dgm:prSet/>
      <dgm:spPr/>
      <dgm:t>
        <a:bodyPr/>
        <a:lstStyle/>
        <a:p>
          <a:endParaRPr lang="en-GB">
            <a:latin typeface="Myriad Pro" panose="020B0503030403020204" pitchFamily="34" charset="0"/>
          </a:endParaRPr>
        </a:p>
      </dgm:t>
    </dgm:pt>
    <dgm:pt modelId="{9CFA7BD0-271C-6745-B7AE-13E5C898AA98}">
      <dgm:prSet phldrT="[Text]"/>
      <dgm:spPr/>
      <dgm:t>
        <a:bodyPr/>
        <a:lstStyle/>
        <a:p>
          <a:r>
            <a:rPr lang="en-GB" dirty="0">
              <a:latin typeface="Myriad Pro" panose="020B0503030403020204" pitchFamily="34" charset="0"/>
            </a:rPr>
            <a:t>Not driven by grammar or language structure</a:t>
          </a:r>
        </a:p>
      </dgm:t>
    </dgm:pt>
    <dgm:pt modelId="{BECD9024-02DF-2A48-B1F0-677B30C5EA67}" type="parTrans" cxnId="{957DC081-2B67-7D4C-A666-2C6DE1891315}">
      <dgm:prSet/>
      <dgm:spPr/>
      <dgm:t>
        <a:bodyPr/>
        <a:lstStyle/>
        <a:p>
          <a:endParaRPr lang="en-GB">
            <a:latin typeface="Myriad Pro" panose="020B0503030403020204" pitchFamily="34" charset="0"/>
          </a:endParaRPr>
        </a:p>
      </dgm:t>
    </dgm:pt>
    <dgm:pt modelId="{39024C5F-437A-B54E-9AF7-32A6669CC61E}" type="sibTrans" cxnId="{957DC081-2B67-7D4C-A666-2C6DE1891315}">
      <dgm:prSet/>
      <dgm:spPr/>
      <dgm:t>
        <a:bodyPr/>
        <a:lstStyle/>
        <a:p>
          <a:endParaRPr lang="en-GB">
            <a:latin typeface="Myriad Pro" panose="020B0503030403020204" pitchFamily="34" charset="0"/>
          </a:endParaRPr>
        </a:p>
      </dgm:t>
    </dgm:pt>
    <dgm:pt modelId="{32D20A0B-CE2A-9B4C-9E5D-B089185E3060}">
      <dgm:prSet phldrT="[Text]"/>
      <dgm:spPr/>
      <dgm:t>
        <a:bodyPr/>
        <a:lstStyle/>
        <a:p>
          <a:r>
            <a:rPr lang="en-GB" dirty="0">
              <a:latin typeface="Myriad Pro" panose="020B0503030403020204" pitchFamily="34" charset="0"/>
            </a:rPr>
            <a:t>Language is functional. Dictated by content</a:t>
          </a:r>
        </a:p>
      </dgm:t>
    </dgm:pt>
    <dgm:pt modelId="{F772A466-B4BE-CB47-81D9-252C5D81801D}" type="parTrans" cxnId="{E3102032-0975-254A-BC91-418799EC64BD}">
      <dgm:prSet/>
      <dgm:spPr/>
      <dgm:t>
        <a:bodyPr/>
        <a:lstStyle/>
        <a:p>
          <a:endParaRPr lang="en-GB">
            <a:latin typeface="Myriad Pro" panose="020B0503030403020204" pitchFamily="34" charset="0"/>
          </a:endParaRPr>
        </a:p>
      </dgm:t>
    </dgm:pt>
    <dgm:pt modelId="{4B8938FC-A853-3F49-9344-1FE96C40A11A}" type="sibTrans" cxnId="{E3102032-0975-254A-BC91-418799EC64BD}">
      <dgm:prSet/>
      <dgm:spPr/>
      <dgm:t>
        <a:bodyPr/>
        <a:lstStyle/>
        <a:p>
          <a:endParaRPr lang="en-GB">
            <a:latin typeface="Myriad Pro" panose="020B0503030403020204" pitchFamily="34" charset="0"/>
          </a:endParaRPr>
        </a:p>
      </dgm:t>
    </dgm:pt>
    <dgm:pt modelId="{73DCA156-82DB-0945-9F51-4C8C4F9F6FCE}">
      <dgm:prSet/>
      <dgm:spPr/>
      <dgm:t>
        <a:bodyPr/>
        <a:lstStyle/>
        <a:p>
          <a:r>
            <a:rPr lang="en-GB" dirty="0">
              <a:latin typeface="Myriad Pro" panose="020B0503030403020204" pitchFamily="34" charset="0"/>
            </a:rPr>
            <a:t>Language is approached lexically rather than grammatically. </a:t>
          </a:r>
        </a:p>
      </dgm:t>
    </dgm:pt>
    <dgm:pt modelId="{0C96FF06-8F4C-A442-89EA-B023AFEB8658}" type="parTrans" cxnId="{82F40887-E94D-4448-BBDD-8C84B7EE1BDE}">
      <dgm:prSet/>
      <dgm:spPr/>
      <dgm:t>
        <a:bodyPr/>
        <a:lstStyle/>
        <a:p>
          <a:endParaRPr lang="en-GB">
            <a:latin typeface="Myriad Pro" panose="020B0503030403020204" pitchFamily="34" charset="0"/>
          </a:endParaRPr>
        </a:p>
      </dgm:t>
    </dgm:pt>
    <dgm:pt modelId="{B27A1621-5B44-264A-B898-BC8A84145442}" type="sibTrans" cxnId="{82F40887-E94D-4448-BBDD-8C84B7EE1BDE}">
      <dgm:prSet/>
      <dgm:spPr/>
      <dgm:t>
        <a:bodyPr/>
        <a:lstStyle/>
        <a:p>
          <a:endParaRPr lang="en-GB">
            <a:latin typeface="Myriad Pro" panose="020B0503030403020204" pitchFamily="34" charset="0"/>
          </a:endParaRPr>
        </a:p>
      </dgm:t>
    </dgm:pt>
    <dgm:pt modelId="{3BD62BDB-5531-2C49-A83B-A936168BBD1F}" type="pres">
      <dgm:prSet presAssocID="{72F6AB1B-8780-2B42-A24A-E49B8F5114A9}" presName="cycle" presStyleCnt="0">
        <dgm:presLayoutVars>
          <dgm:chMax val="1"/>
          <dgm:dir/>
          <dgm:animLvl val="ctr"/>
          <dgm:resizeHandles val="exact"/>
        </dgm:presLayoutVars>
      </dgm:prSet>
      <dgm:spPr/>
    </dgm:pt>
    <dgm:pt modelId="{03CC9927-6EF6-4A47-8930-4DDD9523DA70}" type="pres">
      <dgm:prSet presAssocID="{22058C09-0FC9-7C48-83DE-B22258DDA084}" presName="centerShape" presStyleLbl="node0" presStyleIdx="0" presStyleCnt="1"/>
      <dgm:spPr/>
    </dgm:pt>
    <dgm:pt modelId="{FABB06B6-5B85-764A-AEFB-B2737B0FD1C6}" type="pres">
      <dgm:prSet presAssocID="{B3A3A6B3-0C8F-8E46-99E8-24AE84C0718D}" presName="Name9" presStyleLbl="parChTrans1D2" presStyleIdx="0" presStyleCnt="5"/>
      <dgm:spPr/>
    </dgm:pt>
    <dgm:pt modelId="{4501C90C-CC10-994D-AF78-A6F2647D83E9}" type="pres">
      <dgm:prSet presAssocID="{B3A3A6B3-0C8F-8E46-99E8-24AE84C0718D}" presName="connTx" presStyleLbl="parChTrans1D2" presStyleIdx="0" presStyleCnt="5"/>
      <dgm:spPr/>
    </dgm:pt>
    <dgm:pt modelId="{CDC3C3A1-710A-DF4E-9860-C9B7E47F34B8}" type="pres">
      <dgm:prSet presAssocID="{84083025-8C0C-0244-AABF-7C75D11C0525}" presName="node" presStyleLbl="node1" presStyleIdx="0" presStyleCnt="5">
        <dgm:presLayoutVars>
          <dgm:bulletEnabled val="1"/>
        </dgm:presLayoutVars>
      </dgm:prSet>
      <dgm:spPr/>
    </dgm:pt>
    <dgm:pt modelId="{439FB37F-0EF6-4042-81B8-38A14D7F7252}" type="pres">
      <dgm:prSet presAssocID="{52AC64C2-7E93-A74D-8803-914D8858467C}" presName="Name9" presStyleLbl="parChTrans1D2" presStyleIdx="1" presStyleCnt="5"/>
      <dgm:spPr/>
    </dgm:pt>
    <dgm:pt modelId="{4F9C90CA-FCB9-4044-9B64-D85E92389BD1}" type="pres">
      <dgm:prSet presAssocID="{52AC64C2-7E93-A74D-8803-914D8858467C}" presName="connTx" presStyleLbl="parChTrans1D2" presStyleIdx="1" presStyleCnt="5"/>
      <dgm:spPr/>
    </dgm:pt>
    <dgm:pt modelId="{647B8EE8-EE27-E34B-BB8D-A2C1ED93A794}" type="pres">
      <dgm:prSet presAssocID="{71B38842-00A7-9748-80FE-E53A12E0ADFB}" presName="node" presStyleLbl="node1" presStyleIdx="1" presStyleCnt="5">
        <dgm:presLayoutVars>
          <dgm:bulletEnabled val="1"/>
        </dgm:presLayoutVars>
      </dgm:prSet>
      <dgm:spPr/>
    </dgm:pt>
    <dgm:pt modelId="{0BD4C492-D58C-E64B-8A0A-37E3DC9620D2}" type="pres">
      <dgm:prSet presAssocID="{BECD9024-02DF-2A48-B1F0-677B30C5EA67}" presName="Name9" presStyleLbl="parChTrans1D2" presStyleIdx="2" presStyleCnt="5"/>
      <dgm:spPr/>
    </dgm:pt>
    <dgm:pt modelId="{78F5250D-36E8-584C-8C49-BAF9D9605D5A}" type="pres">
      <dgm:prSet presAssocID="{BECD9024-02DF-2A48-B1F0-677B30C5EA67}" presName="connTx" presStyleLbl="parChTrans1D2" presStyleIdx="2" presStyleCnt="5"/>
      <dgm:spPr/>
    </dgm:pt>
    <dgm:pt modelId="{5221B041-2AC6-F041-BCF1-CB39312E6180}" type="pres">
      <dgm:prSet presAssocID="{9CFA7BD0-271C-6745-B7AE-13E5C898AA98}" presName="node" presStyleLbl="node1" presStyleIdx="2" presStyleCnt="5">
        <dgm:presLayoutVars>
          <dgm:bulletEnabled val="1"/>
        </dgm:presLayoutVars>
      </dgm:prSet>
      <dgm:spPr/>
    </dgm:pt>
    <dgm:pt modelId="{F59906E7-681F-0443-A28E-B47966CCC69E}" type="pres">
      <dgm:prSet presAssocID="{F772A466-B4BE-CB47-81D9-252C5D81801D}" presName="Name9" presStyleLbl="parChTrans1D2" presStyleIdx="3" presStyleCnt="5"/>
      <dgm:spPr/>
    </dgm:pt>
    <dgm:pt modelId="{DF625ADE-2137-6D49-9564-11E7B3A424E3}" type="pres">
      <dgm:prSet presAssocID="{F772A466-B4BE-CB47-81D9-252C5D81801D}" presName="connTx" presStyleLbl="parChTrans1D2" presStyleIdx="3" presStyleCnt="5"/>
      <dgm:spPr/>
    </dgm:pt>
    <dgm:pt modelId="{1153F0FD-0980-504A-9357-1A5703129032}" type="pres">
      <dgm:prSet presAssocID="{32D20A0B-CE2A-9B4C-9E5D-B089185E3060}" presName="node" presStyleLbl="node1" presStyleIdx="3" presStyleCnt="5">
        <dgm:presLayoutVars>
          <dgm:bulletEnabled val="1"/>
        </dgm:presLayoutVars>
      </dgm:prSet>
      <dgm:spPr/>
    </dgm:pt>
    <dgm:pt modelId="{9E7661F0-F7AF-3F45-B3E3-F2C642B7D0FD}" type="pres">
      <dgm:prSet presAssocID="{0C96FF06-8F4C-A442-89EA-B023AFEB8658}" presName="Name9" presStyleLbl="parChTrans1D2" presStyleIdx="4" presStyleCnt="5"/>
      <dgm:spPr/>
    </dgm:pt>
    <dgm:pt modelId="{8C1C976A-4855-4446-9FA4-92162ED27FC7}" type="pres">
      <dgm:prSet presAssocID="{0C96FF06-8F4C-A442-89EA-B023AFEB8658}" presName="connTx" presStyleLbl="parChTrans1D2" presStyleIdx="4" presStyleCnt="5"/>
      <dgm:spPr/>
    </dgm:pt>
    <dgm:pt modelId="{7C58E4BE-3254-FC46-BAA5-35BEEF80EDCD}" type="pres">
      <dgm:prSet presAssocID="{73DCA156-82DB-0945-9F51-4C8C4F9F6FCE}" presName="node" presStyleLbl="node1" presStyleIdx="4" presStyleCnt="5">
        <dgm:presLayoutVars>
          <dgm:bulletEnabled val="1"/>
        </dgm:presLayoutVars>
      </dgm:prSet>
      <dgm:spPr/>
    </dgm:pt>
  </dgm:ptLst>
  <dgm:cxnLst>
    <dgm:cxn modelId="{39086409-47D4-E24A-AA0E-878690CA45F6}" type="presOf" srcId="{9CFA7BD0-271C-6745-B7AE-13E5C898AA98}" destId="{5221B041-2AC6-F041-BCF1-CB39312E6180}" srcOrd="0" destOrd="0" presId="urn:microsoft.com/office/officeart/2005/8/layout/radial1"/>
    <dgm:cxn modelId="{47CEE813-2CD9-6E49-A644-F28CA276B39F}" type="presOf" srcId="{BECD9024-02DF-2A48-B1F0-677B30C5EA67}" destId="{78F5250D-36E8-584C-8C49-BAF9D9605D5A}" srcOrd="1" destOrd="0" presId="urn:microsoft.com/office/officeart/2005/8/layout/radial1"/>
    <dgm:cxn modelId="{E3102032-0975-254A-BC91-418799EC64BD}" srcId="{22058C09-0FC9-7C48-83DE-B22258DDA084}" destId="{32D20A0B-CE2A-9B4C-9E5D-B089185E3060}" srcOrd="3" destOrd="0" parTransId="{F772A466-B4BE-CB47-81D9-252C5D81801D}" sibTransId="{4B8938FC-A853-3F49-9344-1FE96C40A11A}"/>
    <dgm:cxn modelId="{F3D63434-73FD-624C-BF71-201BFDB22CD2}" type="presOf" srcId="{52AC64C2-7E93-A74D-8803-914D8858467C}" destId="{439FB37F-0EF6-4042-81B8-38A14D7F7252}" srcOrd="0" destOrd="0" presId="urn:microsoft.com/office/officeart/2005/8/layout/radial1"/>
    <dgm:cxn modelId="{A8C35E3C-ECF3-6548-885E-231E9E5A1254}" type="presOf" srcId="{32D20A0B-CE2A-9B4C-9E5D-B089185E3060}" destId="{1153F0FD-0980-504A-9357-1A5703129032}" srcOrd="0" destOrd="0" presId="urn:microsoft.com/office/officeart/2005/8/layout/radial1"/>
    <dgm:cxn modelId="{E418CB40-79DF-3E4A-9C8F-E42BC004CE8A}" type="presOf" srcId="{73DCA156-82DB-0945-9F51-4C8C4F9F6FCE}" destId="{7C58E4BE-3254-FC46-BAA5-35BEEF80EDCD}" srcOrd="0" destOrd="0" presId="urn:microsoft.com/office/officeart/2005/8/layout/radial1"/>
    <dgm:cxn modelId="{A007CB41-2183-1E4D-963D-B0BBA292EE60}" type="presOf" srcId="{B3A3A6B3-0C8F-8E46-99E8-24AE84C0718D}" destId="{FABB06B6-5B85-764A-AEFB-B2737B0FD1C6}" srcOrd="0" destOrd="0" presId="urn:microsoft.com/office/officeart/2005/8/layout/radial1"/>
    <dgm:cxn modelId="{EE39605B-879C-4C42-83FE-810C8A6A9997}" type="presOf" srcId="{BECD9024-02DF-2A48-B1F0-677B30C5EA67}" destId="{0BD4C492-D58C-E64B-8A0A-37E3DC9620D2}" srcOrd="0" destOrd="0" presId="urn:microsoft.com/office/officeart/2005/8/layout/radial1"/>
    <dgm:cxn modelId="{BB27525C-8340-B74F-A254-90961A242A98}" type="presOf" srcId="{0C96FF06-8F4C-A442-89EA-B023AFEB8658}" destId="{8C1C976A-4855-4446-9FA4-92162ED27FC7}" srcOrd="1" destOrd="0" presId="urn:microsoft.com/office/officeart/2005/8/layout/radial1"/>
    <dgm:cxn modelId="{17D14D60-E5AC-2C44-B036-40A4C591630E}" type="presOf" srcId="{52AC64C2-7E93-A74D-8803-914D8858467C}" destId="{4F9C90CA-FCB9-4044-9B64-D85E92389BD1}" srcOrd="1" destOrd="0" presId="urn:microsoft.com/office/officeart/2005/8/layout/radial1"/>
    <dgm:cxn modelId="{55935060-3BF9-5E48-AB8B-D553FB34999C}" type="presOf" srcId="{F772A466-B4BE-CB47-81D9-252C5D81801D}" destId="{F59906E7-681F-0443-A28E-B47966CCC69E}" srcOrd="0" destOrd="0" presId="urn:microsoft.com/office/officeart/2005/8/layout/radial1"/>
    <dgm:cxn modelId="{5A316463-1633-1040-98D6-5D3545310605}" type="presOf" srcId="{72F6AB1B-8780-2B42-A24A-E49B8F5114A9}" destId="{3BD62BDB-5531-2C49-A83B-A936168BBD1F}" srcOrd="0" destOrd="0" presId="urn:microsoft.com/office/officeart/2005/8/layout/radial1"/>
    <dgm:cxn modelId="{4735206B-DFBF-924C-9E5B-255C058ABE7B}" type="presOf" srcId="{71B38842-00A7-9748-80FE-E53A12E0ADFB}" destId="{647B8EE8-EE27-E34B-BB8D-A2C1ED93A794}" srcOrd="0" destOrd="0" presId="urn:microsoft.com/office/officeart/2005/8/layout/radial1"/>
    <dgm:cxn modelId="{3F2DCF6C-3AD5-604D-A0B7-8E325FC65D9C}" type="presOf" srcId="{B3A3A6B3-0C8F-8E46-99E8-24AE84C0718D}" destId="{4501C90C-CC10-994D-AF78-A6F2647D83E9}" srcOrd="1" destOrd="0" presId="urn:microsoft.com/office/officeart/2005/8/layout/radial1"/>
    <dgm:cxn modelId="{3900917E-5879-3444-A790-39A084A16EB6}" srcId="{22058C09-0FC9-7C48-83DE-B22258DDA084}" destId="{84083025-8C0C-0244-AABF-7C75D11C0525}" srcOrd="0" destOrd="0" parTransId="{B3A3A6B3-0C8F-8E46-99E8-24AE84C0718D}" sibTransId="{0F9B3DFF-C0A2-F245-B91B-B11455C14A25}"/>
    <dgm:cxn modelId="{957DC081-2B67-7D4C-A666-2C6DE1891315}" srcId="{22058C09-0FC9-7C48-83DE-B22258DDA084}" destId="{9CFA7BD0-271C-6745-B7AE-13E5C898AA98}" srcOrd="2" destOrd="0" parTransId="{BECD9024-02DF-2A48-B1F0-677B30C5EA67}" sibTransId="{39024C5F-437A-B54E-9AF7-32A6669CC61E}"/>
    <dgm:cxn modelId="{82F40887-E94D-4448-BBDD-8C84B7EE1BDE}" srcId="{22058C09-0FC9-7C48-83DE-B22258DDA084}" destId="{73DCA156-82DB-0945-9F51-4C8C4F9F6FCE}" srcOrd="4" destOrd="0" parTransId="{0C96FF06-8F4C-A442-89EA-B023AFEB8658}" sibTransId="{B27A1621-5B44-264A-B898-BC8A84145442}"/>
    <dgm:cxn modelId="{24DE698D-8896-0B44-9BBF-D7BFBE097BB4}" type="presOf" srcId="{22058C09-0FC9-7C48-83DE-B22258DDA084}" destId="{03CC9927-6EF6-4A47-8930-4DDD9523DA70}" srcOrd="0" destOrd="0" presId="urn:microsoft.com/office/officeart/2005/8/layout/radial1"/>
    <dgm:cxn modelId="{D0D9F4BD-6660-404A-BD0F-A43FB0DEB6D1}" type="presOf" srcId="{0C96FF06-8F4C-A442-89EA-B023AFEB8658}" destId="{9E7661F0-F7AF-3F45-B3E3-F2C642B7D0FD}" srcOrd="0" destOrd="0" presId="urn:microsoft.com/office/officeart/2005/8/layout/radial1"/>
    <dgm:cxn modelId="{4945B9BF-EB80-D344-9D23-B9FBF83E3AF7}" type="presOf" srcId="{F772A466-B4BE-CB47-81D9-252C5D81801D}" destId="{DF625ADE-2137-6D49-9564-11E7B3A424E3}" srcOrd="1" destOrd="0" presId="urn:microsoft.com/office/officeart/2005/8/layout/radial1"/>
    <dgm:cxn modelId="{A44A1DCD-0E4F-3547-9E73-085C79F25B61}" srcId="{22058C09-0FC9-7C48-83DE-B22258DDA084}" destId="{71B38842-00A7-9748-80FE-E53A12E0ADFB}" srcOrd="1" destOrd="0" parTransId="{52AC64C2-7E93-A74D-8803-914D8858467C}" sibTransId="{BE1E40C4-85E8-0444-87C7-6BE89BCE99B8}"/>
    <dgm:cxn modelId="{BDE103E3-D576-D244-A424-DB3DA23039D5}" type="presOf" srcId="{84083025-8C0C-0244-AABF-7C75D11C0525}" destId="{CDC3C3A1-710A-DF4E-9860-C9B7E47F34B8}" srcOrd="0" destOrd="0" presId="urn:microsoft.com/office/officeart/2005/8/layout/radial1"/>
    <dgm:cxn modelId="{7BB463E6-F8E2-0B4A-8FB6-9D3C37392892}" srcId="{72F6AB1B-8780-2B42-A24A-E49B8F5114A9}" destId="{22058C09-0FC9-7C48-83DE-B22258DDA084}" srcOrd="0" destOrd="0" parTransId="{DC5A3B16-7173-2345-A50C-F423D58D00BC}" sibTransId="{6B1B4223-D86D-0748-91B2-85B29485CAD4}"/>
    <dgm:cxn modelId="{F06069BB-725C-4042-8DE0-536953CBCE33}" type="presParOf" srcId="{3BD62BDB-5531-2C49-A83B-A936168BBD1F}" destId="{03CC9927-6EF6-4A47-8930-4DDD9523DA70}" srcOrd="0" destOrd="0" presId="urn:microsoft.com/office/officeart/2005/8/layout/radial1"/>
    <dgm:cxn modelId="{496EAA82-08D4-3645-88AE-12FE3D0E33D5}" type="presParOf" srcId="{3BD62BDB-5531-2C49-A83B-A936168BBD1F}" destId="{FABB06B6-5B85-764A-AEFB-B2737B0FD1C6}" srcOrd="1" destOrd="0" presId="urn:microsoft.com/office/officeart/2005/8/layout/radial1"/>
    <dgm:cxn modelId="{8546642F-D332-2D45-889E-D969CE089F0C}" type="presParOf" srcId="{FABB06B6-5B85-764A-AEFB-B2737B0FD1C6}" destId="{4501C90C-CC10-994D-AF78-A6F2647D83E9}" srcOrd="0" destOrd="0" presId="urn:microsoft.com/office/officeart/2005/8/layout/radial1"/>
    <dgm:cxn modelId="{7418938B-3DC2-E248-8D52-37075C7200D8}" type="presParOf" srcId="{3BD62BDB-5531-2C49-A83B-A936168BBD1F}" destId="{CDC3C3A1-710A-DF4E-9860-C9B7E47F34B8}" srcOrd="2" destOrd="0" presId="urn:microsoft.com/office/officeart/2005/8/layout/radial1"/>
    <dgm:cxn modelId="{BEB109A3-7E3F-5747-8985-A0C5BC08973B}" type="presParOf" srcId="{3BD62BDB-5531-2C49-A83B-A936168BBD1F}" destId="{439FB37F-0EF6-4042-81B8-38A14D7F7252}" srcOrd="3" destOrd="0" presId="urn:microsoft.com/office/officeart/2005/8/layout/radial1"/>
    <dgm:cxn modelId="{63C93EAD-7E35-DD40-A38A-EA291A526035}" type="presParOf" srcId="{439FB37F-0EF6-4042-81B8-38A14D7F7252}" destId="{4F9C90CA-FCB9-4044-9B64-D85E92389BD1}" srcOrd="0" destOrd="0" presId="urn:microsoft.com/office/officeart/2005/8/layout/radial1"/>
    <dgm:cxn modelId="{6B613AEC-EFC4-2741-9C83-0828A1F30F19}" type="presParOf" srcId="{3BD62BDB-5531-2C49-A83B-A936168BBD1F}" destId="{647B8EE8-EE27-E34B-BB8D-A2C1ED93A794}" srcOrd="4" destOrd="0" presId="urn:microsoft.com/office/officeart/2005/8/layout/radial1"/>
    <dgm:cxn modelId="{F78F8A4D-4CCC-9848-9D83-680787E75F5E}" type="presParOf" srcId="{3BD62BDB-5531-2C49-A83B-A936168BBD1F}" destId="{0BD4C492-D58C-E64B-8A0A-37E3DC9620D2}" srcOrd="5" destOrd="0" presId="urn:microsoft.com/office/officeart/2005/8/layout/radial1"/>
    <dgm:cxn modelId="{754E7D6F-3320-E140-8CB3-E67B362CA1AD}" type="presParOf" srcId="{0BD4C492-D58C-E64B-8A0A-37E3DC9620D2}" destId="{78F5250D-36E8-584C-8C49-BAF9D9605D5A}" srcOrd="0" destOrd="0" presId="urn:microsoft.com/office/officeart/2005/8/layout/radial1"/>
    <dgm:cxn modelId="{DEB7DDFA-CD04-7841-B5DB-11F95116798A}" type="presParOf" srcId="{3BD62BDB-5531-2C49-A83B-A936168BBD1F}" destId="{5221B041-2AC6-F041-BCF1-CB39312E6180}" srcOrd="6" destOrd="0" presId="urn:microsoft.com/office/officeart/2005/8/layout/radial1"/>
    <dgm:cxn modelId="{26079A44-2D87-8140-B386-C3B9F571AA51}" type="presParOf" srcId="{3BD62BDB-5531-2C49-A83B-A936168BBD1F}" destId="{F59906E7-681F-0443-A28E-B47966CCC69E}" srcOrd="7" destOrd="0" presId="urn:microsoft.com/office/officeart/2005/8/layout/radial1"/>
    <dgm:cxn modelId="{EC6D3878-29A9-4542-B0C2-A7486D000817}" type="presParOf" srcId="{F59906E7-681F-0443-A28E-B47966CCC69E}" destId="{DF625ADE-2137-6D49-9564-11E7B3A424E3}" srcOrd="0" destOrd="0" presId="urn:microsoft.com/office/officeart/2005/8/layout/radial1"/>
    <dgm:cxn modelId="{0B80519C-AAF1-F747-80A3-E2E318F4F8E9}" type="presParOf" srcId="{3BD62BDB-5531-2C49-A83B-A936168BBD1F}" destId="{1153F0FD-0980-504A-9357-1A5703129032}" srcOrd="8" destOrd="0" presId="urn:microsoft.com/office/officeart/2005/8/layout/radial1"/>
    <dgm:cxn modelId="{2C23ED84-58B6-9D42-9ACF-7692C248C465}" type="presParOf" srcId="{3BD62BDB-5531-2C49-A83B-A936168BBD1F}" destId="{9E7661F0-F7AF-3F45-B3E3-F2C642B7D0FD}" srcOrd="9" destOrd="0" presId="urn:microsoft.com/office/officeart/2005/8/layout/radial1"/>
    <dgm:cxn modelId="{11D48A01-CE65-6F44-BA14-8C626162C5AA}" type="presParOf" srcId="{9E7661F0-F7AF-3F45-B3E3-F2C642B7D0FD}" destId="{8C1C976A-4855-4446-9FA4-92162ED27FC7}" srcOrd="0" destOrd="0" presId="urn:microsoft.com/office/officeart/2005/8/layout/radial1"/>
    <dgm:cxn modelId="{8A38F3AA-D7DB-C042-9DCC-867D3622428E}" type="presParOf" srcId="{3BD62BDB-5531-2C49-A83B-A936168BBD1F}" destId="{7C58E4BE-3254-FC46-BAA5-35BEEF80EDCD}" srcOrd="10"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3DC46C81-6AA2-DB40-992D-EE1666C0E149}" type="doc">
      <dgm:prSet loTypeId="urn:microsoft.com/office/officeart/2005/8/layout/hList1" loCatId="" qsTypeId="urn:microsoft.com/office/officeart/2005/8/quickstyle/simple1" qsCatId="simple" csTypeId="urn:microsoft.com/office/officeart/2005/8/colors/accent1_2" csCatId="accent1" phldr="1"/>
      <dgm:spPr/>
      <dgm:t>
        <a:bodyPr/>
        <a:lstStyle/>
        <a:p>
          <a:endParaRPr lang="en-GB"/>
        </a:p>
      </dgm:t>
    </dgm:pt>
    <dgm:pt modelId="{B97D0789-C05A-5B40-97DB-3F2EE5D4AFD9}">
      <dgm:prSet phldrT="[Text]"/>
      <dgm:spPr>
        <a:solidFill>
          <a:srgbClr val="EB7722"/>
        </a:solidFill>
        <a:ln>
          <a:solidFill>
            <a:srgbClr val="EB7722"/>
          </a:solidFill>
        </a:ln>
      </dgm:spPr>
      <dgm:t>
        <a:bodyPr/>
        <a:lstStyle/>
        <a:p>
          <a:r>
            <a:rPr lang="en-GB" dirty="0">
              <a:latin typeface="Myriad Pro" panose="020B0503030403020204" pitchFamily="34" charset="0"/>
            </a:rPr>
            <a:t>Content	</a:t>
          </a:r>
        </a:p>
      </dgm:t>
    </dgm:pt>
    <dgm:pt modelId="{9238105B-828B-E946-9EA7-CD2C29C11F7F}" type="parTrans" cxnId="{AC05E27E-A7ED-3641-BD41-A0B3D9DC94A7}">
      <dgm:prSet/>
      <dgm:spPr/>
      <dgm:t>
        <a:bodyPr/>
        <a:lstStyle/>
        <a:p>
          <a:endParaRPr lang="en-GB"/>
        </a:p>
      </dgm:t>
    </dgm:pt>
    <dgm:pt modelId="{F074079A-E2CB-014A-96AE-6C5FBF6180C3}" type="sibTrans" cxnId="{AC05E27E-A7ED-3641-BD41-A0B3D9DC94A7}">
      <dgm:prSet/>
      <dgm:spPr/>
      <dgm:t>
        <a:bodyPr/>
        <a:lstStyle/>
        <a:p>
          <a:endParaRPr lang="en-GB"/>
        </a:p>
      </dgm:t>
    </dgm:pt>
    <dgm:pt modelId="{535A26B1-B9AC-904B-A341-2D8DBCBCAE3E}">
      <dgm:prSet phldrT="[Text]"/>
      <dgm:spPr/>
      <dgm:t>
        <a:bodyPr anchor="ctr"/>
        <a:lstStyle/>
        <a:p>
          <a:r>
            <a:rPr lang="en-GB" dirty="0">
              <a:latin typeface="Myriad Pro" panose="020B0503030403020204" pitchFamily="34" charset="0"/>
            </a:rPr>
            <a:t>Knowledge </a:t>
          </a:r>
        </a:p>
      </dgm:t>
    </dgm:pt>
    <dgm:pt modelId="{6EA6EDF9-D413-574D-ABDD-20C6F8858210}" type="parTrans" cxnId="{BF67ACB7-D4CD-604F-8A1A-0A95B6951A7B}">
      <dgm:prSet/>
      <dgm:spPr/>
      <dgm:t>
        <a:bodyPr/>
        <a:lstStyle/>
        <a:p>
          <a:endParaRPr lang="en-GB"/>
        </a:p>
      </dgm:t>
    </dgm:pt>
    <dgm:pt modelId="{9E97E3C2-D5A6-A24B-A513-6FC51CEFE405}" type="sibTrans" cxnId="{BF67ACB7-D4CD-604F-8A1A-0A95B6951A7B}">
      <dgm:prSet/>
      <dgm:spPr/>
      <dgm:t>
        <a:bodyPr/>
        <a:lstStyle/>
        <a:p>
          <a:endParaRPr lang="en-GB"/>
        </a:p>
      </dgm:t>
    </dgm:pt>
    <dgm:pt modelId="{E8C8B12D-7E92-EA4F-9FC2-39A8F0149064}">
      <dgm:prSet phldrT="[Text]"/>
      <dgm:spPr/>
      <dgm:t>
        <a:bodyPr anchor="ctr"/>
        <a:lstStyle/>
        <a:p>
          <a:r>
            <a:rPr lang="en-GB" dirty="0">
              <a:latin typeface="Myriad Pro" panose="020B0503030403020204" pitchFamily="34" charset="0"/>
            </a:rPr>
            <a:t>Understanding</a:t>
          </a:r>
        </a:p>
      </dgm:t>
    </dgm:pt>
    <dgm:pt modelId="{E67A28CC-7BB0-BB48-A551-4EA6124A4EC4}" type="parTrans" cxnId="{3C0DB9AC-9704-AC4A-BC39-018E55825CC5}">
      <dgm:prSet/>
      <dgm:spPr/>
      <dgm:t>
        <a:bodyPr/>
        <a:lstStyle/>
        <a:p>
          <a:endParaRPr lang="en-GB"/>
        </a:p>
      </dgm:t>
    </dgm:pt>
    <dgm:pt modelId="{57559BC2-9C67-B643-98E7-526FB71B9362}" type="sibTrans" cxnId="{3C0DB9AC-9704-AC4A-BC39-018E55825CC5}">
      <dgm:prSet/>
      <dgm:spPr/>
      <dgm:t>
        <a:bodyPr/>
        <a:lstStyle/>
        <a:p>
          <a:endParaRPr lang="en-GB"/>
        </a:p>
      </dgm:t>
    </dgm:pt>
    <dgm:pt modelId="{E7FE5430-7626-0443-9947-B72BEF39E5C4}">
      <dgm:prSet phldrT="[Text]"/>
      <dgm:spPr>
        <a:solidFill>
          <a:srgbClr val="EB7722"/>
        </a:solidFill>
        <a:ln>
          <a:solidFill>
            <a:srgbClr val="EB7722"/>
          </a:solidFill>
        </a:ln>
      </dgm:spPr>
      <dgm:t>
        <a:bodyPr/>
        <a:lstStyle/>
        <a:p>
          <a:r>
            <a:rPr lang="en-GB" dirty="0">
              <a:latin typeface="Myriad Pro" panose="020B0503030403020204" pitchFamily="34" charset="0"/>
            </a:rPr>
            <a:t>Content &amp; Language</a:t>
          </a:r>
        </a:p>
      </dgm:t>
    </dgm:pt>
    <dgm:pt modelId="{99EE2459-9EB7-4645-876A-704B931E28BC}" type="parTrans" cxnId="{14EB855B-FBE5-004C-9151-DDA2A37B9B6B}">
      <dgm:prSet/>
      <dgm:spPr/>
      <dgm:t>
        <a:bodyPr/>
        <a:lstStyle/>
        <a:p>
          <a:endParaRPr lang="en-GB"/>
        </a:p>
      </dgm:t>
    </dgm:pt>
    <dgm:pt modelId="{F304F21E-AEE3-B246-9900-CD19EB270D7B}" type="sibTrans" cxnId="{14EB855B-FBE5-004C-9151-DDA2A37B9B6B}">
      <dgm:prSet/>
      <dgm:spPr/>
      <dgm:t>
        <a:bodyPr/>
        <a:lstStyle/>
        <a:p>
          <a:endParaRPr lang="en-GB"/>
        </a:p>
      </dgm:t>
    </dgm:pt>
    <dgm:pt modelId="{B62D60C1-2163-3448-A49C-EEADFB39495F}">
      <dgm:prSet phldrT="[Text]"/>
      <dgm:spPr/>
      <dgm:t>
        <a:bodyPr anchor="ctr"/>
        <a:lstStyle/>
        <a:p>
          <a:r>
            <a:rPr lang="en-GB" dirty="0">
              <a:latin typeface="Myriad Pro" panose="020B0503030403020204" pitchFamily="34" charset="0"/>
            </a:rPr>
            <a:t>Functional language (CALPS)</a:t>
          </a:r>
        </a:p>
      </dgm:t>
    </dgm:pt>
    <dgm:pt modelId="{FA4DB8CD-6484-4C42-9FF8-FD6A7C6EB270}" type="parTrans" cxnId="{0F6F90E1-D5FD-4B4D-AC10-D1A5FE15B4D7}">
      <dgm:prSet/>
      <dgm:spPr/>
      <dgm:t>
        <a:bodyPr/>
        <a:lstStyle/>
        <a:p>
          <a:endParaRPr lang="en-GB"/>
        </a:p>
      </dgm:t>
    </dgm:pt>
    <dgm:pt modelId="{DA31AC9C-0C29-D244-A707-630A426AFDF5}" type="sibTrans" cxnId="{0F6F90E1-D5FD-4B4D-AC10-D1A5FE15B4D7}">
      <dgm:prSet/>
      <dgm:spPr/>
      <dgm:t>
        <a:bodyPr/>
        <a:lstStyle/>
        <a:p>
          <a:endParaRPr lang="en-GB"/>
        </a:p>
      </dgm:t>
    </dgm:pt>
    <dgm:pt modelId="{55769F57-055D-9C4B-AD67-B9E6AD263507}">
      <dgm:prSet phldrT="[Text]"/>
      <dgm:spPr>
        <a:solidFill>
          <a:srgbClr val="EB7722"/>
        </a:solidFill>
        <a:ln>
          <a:solidFill>
            <a:srgbClr val="EB7722"/>
          </a:solidFill>
        </a:ln>
      </dgm:spPr>
      <dgm:t>
        <a:bodyPr/>
        <a:lstStyle/>
        <a:p>
          <a:r>
            <a:rPr lang="en-GB" dirty="0">
              <a:latin typeface="Myriad Pro" panose="020B0503030403020204" pitchFamily="34" charset="0"/>
            </a:rPr>
            <a:t>Skills</a:t>
          </a:r>
        </a:p>
      </dgm:t>
    </dgm:pt>
    <dgm:pt modelId="{E5F8404C-86C4-8C49-906E-E835A68A265A}" type="parTrans" cxnId="{1681FA96-5E51-7047-894B-E99C4BFA40A5}">
      <dgm:prSet/>
      <dgm:spPr/>
      <dgm:t>
        <a:bodyPr/>
        <a:lstStyle/>
        <a:p>
          <a:endParaRPr lang="en-GB"/>
        </a:p>
      </dgm:t>
    </dgm:pt>
    <dgm:pt modelId="{61A938A7-2670-5A48-B70F-4F895C1C079C}" type="sibTrans" cxnId="{1681FA96-5E51-7047-894B-E99C4BFA40A5}">
      <dgm:prSet/>
      <dgm:spPr/>
      <dgm:t>
        <a:bodyPr/>
        <a:lstStyle/>
        <a:p>
          <a:endParaRPr lang="en-GB"/>
        </a:p>
      </dgm:t>
    </dgm:pt>
    <dgm:pt modelId="{F7EE0309-F9D9-5F4B-9B19-AC6B9C2DBF9C}">
      <dgm:prSet phldrT="[Text]"/>
      <dgm:spPr/>
      <dgm:t>
        <a:bodyPr anchor="ctr"/>
        <a:lstStyle/>
        <a:p>
          <a:r>
            <a:rPr lang="en-GB" dirty="0">
              <a:latin typeface="Myriad Pro" panose="020B0503030403020204" pitchFamily="34" charset="0"/>
            </a:rPr>
            <a:t>Group work</a:t>
          </a:r>
        </a:p>
      </dgm:t>
    </dgm:pt>
    <dgm:pt modelId="{9E33AEFA-C99D-DF41-8242-B73F893B39F4}" type="parTrans" cxnId="{E7ED0770-6D7B-2A4E-A63A-582E57DA0A1A}">
      <dgm:prSet/>
      <dgm:spPr/>
      <dgm:t>
        <a:bodyPr/>
        <a:lstStyle/>
        <a:p>
          <a:endParaRPr lang="en-GB"/>
        </a:p>
      </dgm:t>
    </dgm:pt>
    <dgm:pt modelId="{F08C1ADE-0D49-4E4E-81F3-413AB8D87A03}" type="sibTrans" cxnId="{E7ED0770-6D7B-2A4E-A63A-582E57DA0A1A}">
      <dgm:prSet/>
      <dgm:spPr/>
      <dgm:t>
        <a:bodyPr/>
        <a:lstStyle/>
        <a:p>
          <a:endParaRPr lang="en-GB"/>
        </a:p>
      </dgm:t>
    </dgm:pt>
    <dgm:pt modelId="{41E385E2-8BA0-CD4F-8443-CE09F7148A34}">
      <dgm:prSet phldrT="[Text]"/>
      <dgm:spPr/>
      <dgm:t>
        <a:bodyPr anchor="ctr"/>
        <a:lstStyle/>
        <a:p>
          <a:r>
            <a:rPr lang="en-GB" dirty="0">
              <a:latin typeface="Myriad Pro" panose="020B0503030403020204" pitchFamily="34" charset="0"/>
            </a:rPr>
            <a:t>Digital Skills</a:t>
          </a:r>
        </a:p>
      </dgm:t>
    </dgm:pt>
    <dgm:pt modelId="{5671029C-723C-2048-9742-8EAB2B7D5F30}" type="parTrans" cxnId="{4A4427C4-E313-9C41-A1D3-55A3DA71D3A0}">
      <dgm:prSet/>
      <dgm:spPr/>
      <dgm:t>
        <a:bodyPr/>
        <a:lstStyle/>
        <a:p>
          <a:endParaRPr lang="en-GB"/>
        </a:p>
      </dgm:t>
    </dgm:pt>
    <dgm:pt modelId="{AF97BE6B-9126-F747-9E96-B15569EF3F7D}" type="sibTrans" cxnId="{4A4427C4-E313-9C41-A1D3-55A3DA71D3A0}">
      <dgm:prSet/>
      <dgm:spPr/>
      <dgm:t>
        <a:bodyPr/>
        <a:lstStyle/>
        <a:p>
          <a:endParaRPr lang="en-GB"/>
        </a:p>
      </dgm:t>
    </dgm:pt>
    <dgm:pt modelId="{42D3338A-59EA-2440-9416-653296E0A81E}">
      <dgm:prSet/>
      <dgm:spPr>
        <a:solidFill>
          <a:srgbClr val="EB7722"/>
        </a:solidFill>
        <a:ln>
          <a:solidFill>
            <a:srgbClr val="EB7722"/>
          </a:solidFill>
        </a:ln>
      </dgm:spPr>
      <dgm:t>
        <a:bodyPr/>
        <a:lstStyle/>
        <a:p>
          <a:r>
            <a:rPr lang="en-GB" dirty="0">
              <a:latin typeface="Myriad Pro" panose="020B0503030403020204" pitchFamily="34" charset="0"/>
            </a:rPr>
            <a:t>Skills and Language</a:t>
          </a:r>
        </a:p>
      </dgm:t>
    </dgm:pt>
    <dgm:pt modelId="{2F384261-BB54-464F-AE78-650C366C2AB4}" type="parTrans" cxnId="{3BC8295C-4068-4543-BCE7-8BE0E57F411D}">
      <dgm:prSet/>
      <dgm:spPr/>
      <dgm:t>
        <a:bodyPr/>
        <a:lstStyle/>
        <a:p>
          <a:endParaRPr lang="en-GB"/>
        </a:p>
      </dgm:t>
    </dgm:pt>
    <dgm:pt modelId="{9EE32463-9BAC-FA42-970E-AE7330B99414}" type="sibTrans" cxnId="{3BC8295C-4068-4543-BCE7-8BE0E57F411D}">
      <dgm:prSet/>
      <dgm:spPr/>
      <dgm:t>
        <a:bodyPr/>
        <a:lstStyle/>
        <a:p>
          <a:endParaRPr lang="en-GB"/>
        </a:p>
      </dgm:t>
    </dgm:pt>
    <dgm:pt modelId="{96817436-7DDE-534A-BE2A-E834BACF13B8}">
      <dgm:prSet phldrT="[Text]"/>
      <dgm:spPr/>
      <dgm:t>
        <a:bodyPr anchor="ctr"/>
        <a:lstStyle/>
        <a:p>
          <a:r>
            <a:rPr lang="en-GB" dirty="0">
              <a:latin typeface="Myriad Pro" panose="020B0503030403020204" pitchFamily="34" charset="0"/>
            </a:rPr>
            <a:t>Applying</a:t>
          </a:r>
        </a:p>
      </dgm:t>
    </dgm:pt>
    <dgm:pt modelId="{C6C6A194-5D6A-9F4E-8302-5C90BB5BEAE8}" type="parTrans" cxnId="{FE62D45C-6580-1241-9BCF-4979B8F7C172}">
      <dgm:prSet/>
      <dgm:spPr/>
      <dgm:t>
        <a:bodyPr/>
        <a:lstStyle/>
        <a:p>
          <a:endParaRPr lang="en-GB"/>
        </a:p>
      </dgm:t>
    </dgm:pt>
    <dgm:pt modelId="{39A53F1E-714F-9A4D-9EA7-932702F6E251}" type="sibTrans" cxnId="{FE62D45C-6580-1241-9BCF-4979B8F7C172}">
      <dgm:prSet/>
      <dgm:spPr/>
      <dgm:t>
        <a:bodyPr/>
        <a:lstStyle/>
        <a:p>
          <a:endParaRPr lang="en-GB"/>
        </a:p>
      </dgm:t>
    </dgm:pt>
    <dgm:pt modelId="{DA8F0753-FD41-2341-8A59-8B997B99F040}">
      <dgm:prSet phldrT="[Text]"/>
      <dgm:spPr/>
      <dgm:t>
        <a:bodyPr anchor="ctr"/>
        <a:lstStyle/>
        <a:p>
          <a:r>
            <a:rPr lang="en-GB" dirty="0">
              <a:latin typeface="Myriad Pro" panose="020B0503030403020204" pitchFamily="34" charset="0"/>
            </a:rPr>
            <a:t>Analysing</a:t>
          </a:r>
        </a:p>
      </dgm:t>
    </dgm:pt>
    <dgm:pt modelId="{C7F1ED39-8B36-484F-8815-03078211D188}" type="parTrans" cxnId="{1693DE98-903D-B04C-AB1A-B1992DC27E5A}">
      <dgm:prSet/>
      <dgm:spPr/>
      <dgm:t>
        <a:bodyPr/>
        <a:lstStyle/>
        <a:p>
          <a:endParaRPr lang="en-GB"/>
        </a:p>
      </dgm:t>
    </dgm:pt>
    <dgm:pt modelId="{E1CCDCBF-AD06-1F4B-B146-00B08FD106BE}" type="sibTrans" cxnId="{1693DE98-903D-B04C-AB1A-B1992DC27E5A}">
      <dgm:prSet/>
      <dgm:spPr/>
      <dgm:t>
        <a:bodyPr/>
        <a:lstStyle/>
        <a:p>
          <a:endParaRPr lang="en-GB"/>
        </a:p>
      </dgm:t>
    </dgm:pt>
    <dgm:pt modelId="{929F49A0-7341-0A49-97D8-5460A2404F58}">
      <dgm:prSet phldrT="[Text]"/>
      <dgm:spPr/>
      <dgm:t>
        <a:bodyPr anchor="ctr"/>
        <a:lstStyle/>
        <a:p>
          <a:r>
            <a:rPr lang="en-GB" dirty="0">
              <a:latin typeface="Myriad Pro" panose="020B0503030403020204" pitchFamily="34" charset="0"/>
            </a:rPr>
            <a:t>Creating </a:t>
          </a:r>
        </a:p>
      </dgm:t>
    </dgm:pt>
    <dgm:pt modelId="{E95FFCEA-ECEE-FA4F-B798-0028DFB80D2C}" type="parTrans" cxnId="{A0D429E2-D923-C345-99C5-3B7F3936D3A8}">
      <dgm:prSet/>
      <dgm:spPr/>
      <dgm:t>
        <a:bodyPr/>
        <a:lstStyle/>
        <a:p>
          <a:endParaRPr lang="en-GB"/>
        </a:p>
      </dgm:t>
    </dgm:pt>
    <dgm:pt modelId="{C7CFDC0B-B256-2B4C-A411-9532F9319762}" type="sibTrans" cxnId="{A0D429E2-D923-C345-99C5-3B7F3936D3A8}">
      <dgm:prSet/>
      <dgm:spPr/>
      <dgm:t>
        <a:bodyPr/>
        <a:lstStyle/>
        <a:p>
          <a:endParaRPr lang="en-GB"/>
        </a:p>
      </dgm:t>
    </dgm:pt>
    <dgm:pt modelId="{D945389A-D497-D94B-BF94-BDB12F60F47D}">
      <dgm:prSet phldrT="[Text]"/>
      <dgm:spPr/>
      <dgm:t>
        <a:bodyPr anchor="ctr"/>
        <a:lstStyle/>
        <a:p>
          <a:r>
            <a:rPr lang="en-GB" dirty="0">
              <a:latin typeface="Myriad Pro" panose="020B0503030403020204" pitchFamily="34" charset="0"/>
            </a:rPr>
            <a:t>Language </a:t>
          </a:r>
          <a:r>
            <a:rPr lang="en-GB" i="1" dirty="0">
              <a:latin typeface="Myriad Pro" panose="020B0503030403020204" pitchFamily="34" charset="0"/>
            </a:rPr>
            <a:t>of</a:t>
          </a:r>
          <a:r>
            <a:rPr lang="en-GB" dirty="0">
              <a:latin typeface="Myriad Pro" panose="020B0503030403020204" pitchFamily="34" charset="0"/>
            </a:rPr>
            <a:t> Learning</a:t>
          </a:r>
        </a:p>
      </dgm:t>
    </dgm:pt>
    <dgm:pt modelId="{1AF6926A-510B-A347-83A2-18D8A2FC5403}" type="parTrans" cxnId="{A322383C-9DEE-EF4C-B54E-A6C2722ED173}">
      <dgm:prSet/>
      <dgm:spPr/>
      <dgm:t>
        <a:bodyPr/>
        <a:lstStyle/>
        <a:p>
          <a:endParaRPr lang="en-GB"/>
        </a:p>
      </dgm:t>
    </dgm:pt>
    <dgm:pt modelId="{4E47FF02-76FD-7943-96B2-BE4EEA8D2E7A}" type="sibTrans" cxnId="{A322383C-9DEE-EF4C-B54E-A6C2722ED173}">
      <dgm:prSet/>
      <dgm:spPr/>
      <dgm:t>
        <a:bodyPr/>
        <a:lstStyle/>
        <a:p>
          <a:endParaRPr lang="en-GB"/>
        </a:p>
      </dgm:t>
    </dgm:pt>
    <dgm:pt modelId="{EB152368-0292-5740-AAA3-29E1823BB057}">
      <dgm:prSet phldrT="[Text]"/>
      <dgm:spPr/>
      <dgm:t>
        <a:bodyPr anchor="ctr"/>
        <a:lstStyle/>
        <a:p>
          <a:r>
            <a:rPr lang="en-GB" dirty="0">
              <a:latin typeface="Myriad Pro" panose="020B0503030403020204" pitchFamily="34" charset="0"/>
            </a:rPr>
            <a:t>Pair Work</a:t>
          </a:r>
        </a:p>
      </dgm:t>
    </dgm:pt>
    <dgm:pt modelId="{CABCC284-CF57-DF42-BDC5-D19087381D70}" type="parTrans" cxnId="{54952B10-16FB-B143-A01D-32B74A11ACE0}">
      <dgm:prSet/>
      <dgm:spPr/>
      <dgm:t>
        <a:bodyPr/>
        <a:lstStyle/>
        <a:p>
          <a:endParaRPr lang="en-GB"/>
        </a:p>
      </dgm:t>
    </dgm:pt>
    <dgm:pt modelId="{0AE8AB5A-0506-8543-A432-EDFDCEF860DF}" type="sibTrans" cxnId="{54952B10-16FB-B143-A01D-32B74A11ACE0}">
      <dgm:prSet/>
      <dgm:spPr/>
      <dgm:t>
        <a:bodyPr/>
        <a:lstStyle/>
        <a:p>
          <a:endParaRPr lang="en-GB"/>
        </a:p>
      </dgm:t>
    </dgm:pt>
    <dgm:pt modelId="{1D1204B7-2D3E-7940-A46C-FAAB289068F2}">
      <dgm:prSet phldrT="[Text]"/>
      <dgm:spPr/>
      <dgm:t>
        <a:bodyPr anchor="ctr"/>
        <a:lstStyle/>
        <a:p>
          <a:r>
            <a:rPr lang="en-GB" dirty="0">
              <a:latin typeface="Myriad Pro" panose="020B0503030403020204" pitchFamily="34" charset="0"/>
            </a:rPr>
            <a:t>Presentation skill etc. </a:t>
          </a:r>
        </a:p>
      </dgm:t>
    </dgm:pt>
    <dgm:pt modelId="{1C69CC6C-D643-3545-851F-EDB27EAEFCCC}" type="parTrans" cxnId="{D5694F29-0EB7-494E-B595-CA62624192EE}">
      <dgm:prSet/>
      <dgm:spPr/>
      <dgm:t>
        <a:bodyPr/>
        <a:lstStyle/>
        <a:p>
          <a:endParaRPr lang="en-GB"/>
        </a:p>
      </dgm:t>
    </dgm:pt>
    <dgm:pt modelId="{07C37C89-44F4-C847-928B-D5D308FFA165}" type="sibTrans" cxnId="{D5694F29-0EB7-494E-B595-CA62624192EE}">
      <dgm:prSet/>
      <dgm:spPr/>
      <dgm:t>
        <a:bodyPr/>
        <a:lstStyle/>
        <a:p>
          <a:endParaRPr lang="en-GB"/>
        </a:p>
      </dgm:t>
    </dgm:pt>
    <dgm:pt modelId="{B65B2B6D-62F9-7C48-A4C3-97F79B0D77E9}">
      <dgm:prSet/>
      <dgm:spPr/>
      <dgm:t>
        <a:bodyPr anchor="ctr"/>
        <a:lstStyle/>
        <a:p>
          <a:r>
            <a:rPr lang="en-GB" dirty="0">
              <a:latin typeface="Myriad Pro" panose="020B0503030403020204" pitchFamily="34" charset="0"/>
            </a:rPr>
            <a:t>BICS</a:t>
          </a:r>
        </a:p>
      </dgm:t>
    </dgm:pt>
    <dgm:pt modelId="{D8B10FE0-A41F-1943-9231-49CA90223CDC}" type="parTrans" cxnId="{D63236D5-D546-714B-9E76-E4C2087452C2}">
      <dgm:prSet/>
      <dgm:spPr/>
      <dgm:t>
        <a:bodyPr/>
        <a:lstStyle/>
        <a:p>
          <a:endParaRPr lang="en-GB"/>
        </a:p>
      </dgm:t>
    </dgm:pt>
    <dgm:pt modelId="{53B903FA-484B-E442-B657-9D35A43C898B}" type="sibTrans" cxnId="{D63236D5-D546-714B-9E76-E4C2087452C2}">
      <dgm:prSet/>
      <dgm:spPr/>
      <dgm:t>
        <a:bodyPr/>
        <a:lstStyle/>
        <a:p>
          <a:endParaRPr lang="en-GB"/>
        </a:p>
      </dgm:t>
    </dgm:pt>
    <dgm:pt modelId="{08AB4C76-D316-1E4C-977B-BA901CB1D718}">
      <dgm:prSet/>
      <dgm:spPr/>
      <dgm:t>
        <a:bodyPr anchor="ctr"/>
        <a:lstStyle/>
        <a:p>
          <a:r>
            <a:rPr lang="en-GB" dirty="0">
              <a:latin typeface="Myriad Pro" panose="020B0503030403020204" pitchFamily="34" charset="0"/>
            </a:rPr>
            <a:t>Language for Learning </a:t>
          </a:r>
        </a:p>
      </dgm:t>
    </dgm:pt>
    <dgm:pt modelId="{015713B6-3F21-2847-9DD0-9ABB2EAF5BD9}" type="parTrans" cxnId="{4234054A-F71A-A648-8644-C2F42A0B20F4}">
      <dgm:prSet/>
      <dgm:spPr/>
      <dgm:t>
        <a:bodyPr/>
        <a:lstStyle/>
        <a:p>
          <a:endParaRPr lang="en-GB"/>
        </a:p>
      </dgm:t>
    </dgm:pt>
    <dgm:pt modelId="{460B5507-48FE-6A44-9310-4FBF483547E0}" type="sibTrans" cxnId="{4234054A-F71A-A648-8644-C2F42A0B20F4}">
      <dgm:prSet/>
      <dgm:spPr/>
      <dgm:t>
        <a:bodyPr/>
        <a:lstStyle/>
        <a:p>
          <a:endParaRPr lang="en-GB"/>
        </a:p>
      </dgm:t>
    </dgm:pt>
    <dgm:pt modelId="{13F2DE9F-C3B7-1440-BDD8-F23C975E260C}" type="pres">
      <dgm:prSet presAssocID="{3DC46C81-6AA2-DB40-992D-EE1666C0E149}" presName="Name0" presStyleCnt="0">
        <dgm:presLayoutVars>
          <dgm:dir/>
          <dgm:animLvl val="lvl"/>
          <dgm:resizeHandles val="exact"/>
        </dgm:presLayoutVars>
      </dgm:prSet>
      <dgm:spPr/>
    </dgm:pt>
    <dgm:pt modelId="{FFE6DB33-DC88-A54B-B7FE-DB0FA70E5404}" type="pres">
      <dgm:prSet presAssocID="{B97D0789-C05A-5B40-97DB-3F2EE5D4AFD9}" presName="composite" presStyleCnt="0"/>
      <dgm:spPr/>
    </dgm:pt>
    <dgm:pt modelId="{61215129-94AB-9F46-8C38-C727836D1D82}" type="pres">
      <dgm:prSet presAssocID="{B97D0789-C05A-5B40-97DB-3F2EE5D4AFD9}" presName="parTx" presStyleLbl="alignNode1" presStyleIdx="0" presStyleCnt="4">
        <dgm:presLayoutVars>
          <dgm:chMax val="0"/>
          <dgm:chPref val="0"/>
          <dgm:bulletEnabled val="1"/>
        </dgm:presLayoutVars>
      </dgm:prSet>
      <dgm:spPr/>
    </dgm:pt>
    <dgm:pt modelId="{8DD9084E-20B5-B942-8189-D3EC5226D68E}" type="pres">
      <dgm:prSet presAssocID="{B97D0789-C05A-5B40-97DB-3F2EE5D4AFD9}" presName="desTx" presStyleLbl="alignAccFollowNode1" presStyleIdx="0" presStyleCnt="4">
        <dgm:presLayoutVars>
          <dgm:bulletEnabled val="1"/>
        </dgm:presLayoutVars>
      </dgm:prSet>
      <dgm:spPr/>
    </dgm:pt>
    <dgm:pt modelId="{B9124B25-4B37-CF47-AB3A-BEA1D69E73A6}" type="pres">
      <dgm:prSet presAssocID="{F074079A-E2CB-014A-96AE-6C5FBF6180C3}" presName="space" presStyleCnt="0"/>
      <dgm:spPr/>
    </dgm:pt>
    <dgm:pt modelId="{E30CA73B-0765-DE4F-BFA5-6B3CB9763B19}" type="pres">
      <dgm:prSet presAssocID="{E7FE5430-7626-0443-9947-B72BEF39E5C4}" presName="composite" presStyleCnt="0"/>
      <dgm:spPr/>
    </dgm:pt>
    <dgm:pt modelId="{DB340252-ABB3-DB48-86A2-30A2809F7819}" type="pres">
      <dgm:prSet presAssocID="{E7FE5430-7626-0443-9947-B72BEF39E5C4}" presName="parTx" presStyleLbl="alignNode1" presStyleIdx="1" presStyleCnt="4">
        <dgm:presLayoutVars>
          <dgm:chMax val="0"/>
          <dgm:chPref val="0"/>
          <dgm:bulletEnabled val="1"/>
        </dgm:presLayoutVars>
      </dgm:prSet>
      <dgm:spPr/>
    </dgm:pt>
    <dgm:pt modelId="{3FD5436E-650E-5849-B551-0D1F90675BB0}" type="pres">
      <dgm:prSet presAssocID="{E7FE5430-7626-0443-9947-B72BEF39E5C4}" presName="desTx" presStyleLbl="alignAccFollowNode1" presStyleIdx="1" presStyleCnt="4">
        <dgm:presLayoutVars>
          <dgm:bulletEnabled val="1"/>
        </dgm:presLayoutVars>
      </dgm:prSet>
      <dgm:spPr/>
    </dgm:pt>
    <dgm:pt modelId="{58E51B0C-E191-6F43-95D4-0C8A33FCDCB1}" type="pres">
      <dgm:prSet presAssocID="{F304F21E-AEE3-B246-9900-CD19EB270D7B}" presName="space" presStyleCnt="0"/>
      <dgm:spPr/>
    </dgm:pt>
    <dgm:pt modelId="{C367D29B-41CD-D044-B754-7E9AF3674A42}" type="pres">
      <dgm:prSet presAssocID="{55769F57-055D-9C4B-AD67-B9E6AD263507}" presName="composite" presStyleCnt="0"/>
      <dgm:spPr/>
    </dgm:pt>
    <dgm:pt modelId="{E3E969CA-BA68-844D-88FA-AC2D18B0D4B9}" type="pres">
      <dgm:prSet presAssocID="{55769F57-055D-9C4B-AD67-B9E6AD263507}" presName="parTx" presStyleLbl="alignNode1" presStyleIdx="2" presStyleCnt="4">
        <dgm:presLayoutVars>
          <dgm:chMax val="0"/>
          <dgm:chPref val="0"/>
          <dgm:bulletEnabled val="1"/>
        </dgm:presLayoutVars>
      </dgm:prSet>
      <dgm:spPr/>
    </dgm:pt>
    <dgm:pt modelId="{D666B148-E37A-C64A-972C-0DFC31469469}" type="pres">
      <dgm:prSet presAssocID="{55769F57-055D-9C4B-AD67-B9E6AD263507}" presName="desTx" presStyleLbl="alignAccFollowNode1" presStyleIdx="2" presStyleCnt="4">
        <dgm:presLayoutVars>
          <dgm:bulletEnabled val="1"/>
        </dgm:presLayoutVars>
      </dgm:prSet>
      <dgm:spPr/>
    </dgm:pt>
    <dgm:pt modelId="{597047C1-614D-A042-9486-4E8F99E7FF58}" type="pres">
      <dgm:prSet presAssocID="{61A938A7-2670-5A48-B70F-4F895C1C079C}" presName="space" presStyleCnt="0"/>
      <dgm:spPr/>
    </dgm:pt>
    <dgm:pt modelId="{BC8724B5-6D8C-B04F-B4B7-5DA592C7B86E}" type="pres">
      <dgm:prSet presAssocID="{42D3338A-59EA-2440-9416-653296E0A81E}" presName="composite" presStyleCnt="0"/>
      <dgm:spPr/>
    </dgm:pt>
    <dgm:pt modelId="{B43F8851-9811-6048-BF73-6B018F5C2F3C}" type="pres">
      <dgm:prSet presAssocID="{42D3338A-59EA-2440-9416-653296E0A81E}" presName="parTx" presStyleLbl="alignNode1" presStyleIdx="3" presStyleCnt="4">
        <dgm:presLayoutVars>
          <dgm:chMax val="0"/>
          <dgm:chPref val="0"/>
          <dgm:bulletEnabled val="1"/>
        </dgm:presLayoutVars>
      </dgm:prSet>
      <dgm:spPr/>
    </dgm:pt>
    <dgm:pt modelId="{6584D801-CCDC-9A48-B8A7-8C693BE5CFBF}" type="pres">
      <dgm:prSet presAssocID="{42D3338A-59EA-2440-9416-653296E0A81E}" presName="desTx" presStyleLbl="alignAccFollowNode1" presStyleIdx="3" presStyleCnt="4">
        <dgm:presLayoutVars>
          <dgm:bulletEnabled val="1"/>
        </dgm:presLayoutVars>
      </dgm:prSet>
      <dgm:spPr/>
    </dgm:pt>
  </dgm:ptLst>
  <dgm:cxnLst>
    <dgm:cxn modelId="{0A24E001-9EE9-0F4F-8792-FD9FB15E289C}" type="presOf" srcId="{B62D60C1-2163-3448-A49C-EEADFB39495F}" destId="{3FD5436E-650E-5849-B551-0D1F90675BB0}" srcOrd="0" destOrd="0" presId="urn:microsoft.com/office/officeart/2005/8/layout/hList1"/>
    <dgm:cxn modelId="{54952B10-16FB-B143-A01D-32B74A11ACE0}" srcId="{55769F57-055D-9C4B-AD67-B9E6AD263507}" destId="{EB152368-0292-5740-AAA3-29E1823BB057}" srcOrd="1" destOrd="0" parTransId="{CABCC284-CF57-DF42-BDC5-D19087381D70}" sibTransId="{0AE8AB5A-0506-8543-A432-EDFDCEF860DF}"/>
    <dgm:cxn modelId="{DD0C1A13-7449-F348-8331-4274B73EA742}" type="presOf" srcId="{EB152368-0292-5740-AAA3-29E1823BB057}" destId="{D666B148-E37A-C64A-972C-0DFC31469469}" srcOrd="0" destOrd="1" presId="urn:microsoft.com/office/officeart/2005/8/layout/hList1"/>
    <dgm:cxn modelId="{6144E51F-5E9F-0E49-B732-B7B180634506}" type="presOf" srcId="{F7EE0309-F9D9-5F4B-9B19-AC6B9C2DBF9C}" destId="{D666B148-E37A-C64A-972C-0DFC31469469}" srcOrd="0" destOrd="0" presId="urn:microsoft.com/office/officeart/2005/8/layout/hList1"/>
    <dgm:cxn modelId="{2DFD3D28-3F79-204C-B2FB-A1A5FE60BE49}" type="presOf" srcId="{D945389A-D497-D94B-BF94-BDB12F60F47D}" destId="{3FD5436E-650E-5849-B551-0D1F90675BB0}" srcOrd="0" destOrd="1" presId="urn:microsoft.com/office/officeart/2005/8/layout/hList1"/>
    <dgm:cxn modelId="{D5694F29-0EB7-494E-B595-CA62624192EE}" srcId="{55769F57-055D-9C4B-AD67-B9E6AD263507}" destId="{1D1204B7-2D3E-7940-A46C-FAAB289068F2}" srcOrd="3" destOrd="0" parTransId="{1C69CC6C-D643-3545-851F-EDB27EAEFCCC}" sibTransId="{07C37C89-44F4-C847-928B-D5D308FFA165}"/>
    <dgm:cxn modelId="{617CFA2B-2CF8-1D47-8EE9-0E8E878EF8F4}" type="presOf" srcId="{E8C8B12D-7E92-EA4F-9FC2-39A8F0149064}" destId="{8DD9084E-20B5-B942-8189-D3EC5226D68E}" srcOrd="0" destOrd="1" presId="urn:microsoft.com/office/officeart/2005/8/layout/hList1"/>
    <dgm:cxn modelId="{A322383C-9DEE-EF4C-B54E-A6C2722ED173}" srcId="{E7FE5430-7626-0443-9947-B72BEF39E5C4}" destId="{D945389A-D497-D94B-BF94-BDB12F60F47D}" srcOrd="1" destOrd="0" parTransId="{1AF6926A-510B-A347-83A2-18D8A2FC5403}" sibTransId="{4E47FF02-76FD-7943-96B2-BE4EEA8D2E7A}"/>
    <dgm:cxn modelId="{C506A846-3C4E-DA45-8904-B6B36344AFB3}" type="presOf" srcId="{96817436-7DDE-534A-BE2A-E834BACF13B8}" destId="{8DD9084E-20B5-B942-8189-D3EC5226D68E}" srcOrd="0" destOrd="2" presId="urn:microsoft.com/office/officeart/2005/8/layout/hList1"/>
    <dgm:cxn modelId="{4234054A-F71A-A648-8644-C2F42A0B20F4}" srcId="{42D3338A-59EA-2440-9416-653296E0A81E}" destId="{08AB4C76-D316-1E4C-977B-BA901CB1D718}" srcOrd="1" destOrd="0" parTransId="{015713B6-3F21-2847-9DD0-9ABB2EAF5BD9}" sibTransId="{460B5507-48FE-6A44-9310-4FBF483547E0}"/>
    <dgm:cxn modelId="{66A3604A-E843-3142-AC5B-3217B9FCB965}" type="presOf" srcId="{08AB4C76-D316-1E4C-977B-BA901CB1D718}" destId="{6584D801-CCDC-9A48-B8A7-8C693BE5CFBF}" srcOrd="0" destOrd="1" presId="urn:microsoft.com/office/officeart/2005/8/layout/hList1"/>
    <dgm:cxn modelId="{C7E4084E-37FB-0C42-A28D-C3F0EC17E394}" type="presOf" srcId="{B65B2B6D-62F9-7C48-A4C3-97F79B0D77E9}" destId="{6584D801-CCDC-9A48-B8A7-8C693BE5CFBF}" srcOrd="0" destOrd="0" presId="urn:microsoft.com/office/officeart/2005/8/layout/hList1"/>
    <dgm:cxn modelId="{2797F755-9915-EA4E-A830-ECA05D312A53}" type="presOf" srcId="{DA8F0753-FD41-2341-8A59-8B997B99F040}" destId="{8DD9084E-20B5-B942-8189-D3EC5226D68E}" srcOrd="0" destOrd="3" presId="urn:microsoft.com/office/officeart/2005/8/layout/hList1"/>
    <dgm:cxn modelId="{CA024156-BBAA-2641-ABC2-652EB46AD955}" type="presOf" srcId="{1D1204B7-2D3E-7940-A46C-FAAB289068F2}" destId="{D666B148-E37A-C64A-972C-0DFC31469469}" srcOrd="0" destOrd="3" presId="urn:microsoft.com/office/officeart/2005/8/layout/hList1"/>
    <dgm:cxn modelId="{14EB855B-FBE5-004C-9151-DDA2A37B9B6B}" srcId="{3DC46C81-6AA2-DB40-992D-EE1666C0E149}" destId="{E7FE5430-7626-0443-9947-B72BEF39E5C4}" srcOrd="1" destOrd="0" parTransId="{99EE2459-9EB7-4645-876A-704B931E28BC}" sibTransId="{F304F21E-AEE3-B246-9900-CD19EB270D7B}"/>
    <dgm:cxn modelId="{3BC8295C-4068-4543-BCE7-8BE0E57F411D}" srcId="{3DC46C81-6AA2-DB40-992D-EE1666C0E149}" destId="{42D3338A-59EA-2440-9416-653296E0A81E}" srcOrd="3" destOrd="0" parTransId="{2F384261-BB54-464F-AE78-650C366C2AB4}" sibTransId="{9EE32463-9BAC-FA42-970E-AE7330B99414}"/>
    <dgm:cxn modelId="{FE62D45C-6580-1241-9BCF-4979B8F7C172}" srcId="{B97D0789-C05A-5B40-97DB-3F2EE5D4AFD9}" destId="{96817436-7DDE-534A-BE2A-E834BACF13B8}" srcOrd="2" destOrd="0" parTransId="{C6C6A194-5D6A-9F4E-8302-5C90BB5BEAE8}" sibTransId="{39A53F1E-714F-9A4D-9EA7-932702F6E251}"/>
    <dgm:cxn modelId="{E7ED0770-6D7B-2A4E-A63A-582E57DA0A1A}" srcId="{55769F57-055D-9C4B-AD67-B9E6AD263507}" destId="{F7EE0309-F9D9-5F4B-9B19-AC6B9C2DBF9C}" srcOrd="0" destOrd="0" parTransId="{9E33AEFA-C99D-DF41-8242-B73F893B39F4}" sibTransId="{F08C1ADE-0D49-4E4E-81F3-413AB8D87A03}"/>
    <dgm:cxn modelId="{160F1B78-CA6A-0842-AE8D-6EACBC9FBE0D}" type="presOf" srcId="{929F49A0-7341-0A49-97D8-5460A2404F58}" destId="{8DD9084E-20B5-B942-8189-D3EC5226D68E}" srcOrd="0" destOrd="4" presId="urn:microsoft.com/office/officeart/2005/8/layout/hList1"/>
    <dgm:cxn modelId="{AC05E27E-A7ED-3641-BD41-A0B3D9DC94A7}" srcId="{3DC46C81-6AA2-DB40-992D-EE1666C0E149}" destId="{B97D0789-C05A-5B40-97DB-3F2EE5D4AFD9}" srcOrd="0" destOrd="0" parTransId="{9238105B-828B-E946-9EA7-CD2C29C11F7F}" sibTransId="{F074079A-E2CB-014A-96AE-6C5FBF6180C3}"/>
    <dgm:cxn modelId="{FF88F98C-8CD5-D147-A860-44B8B3D987DB}" type="presOf" srcId="{41E385E2-8BA0-CD4F-8443-CE09F7148A34}" destId="{D666B148-E37A-C64A-972C-0DFC31469469}" srcOrd="0" destOrd="2" presId="urn:microsoft.com/office/officeart/2005/8/layout/hList1"/>
    <dgm:cxn modelId="{1681FA96-5E51-7047-894B-E99C4BFA40A5}" srcId="{3DC46C81-6AA2-DB40-992D-EE1666C0E149}" destId="{55769F57-055D-9C4B-AD67-B9E6AD263507}" srcOrd="2" destOrd="0" parTransId="{E5F8404C-86C4-8C49-906E-E835A68A265A}" sibTransId="{61A938A7-2670-5A48-B70F-4F895C1C079C}"/>
    <dgm:cxn modelId="{1693DE98-903D-B04C-AB1A-B1992DC27E5A}" srcId="{B97D0789-C05A-5B40-97DB-3F2EE5D4AFD9}" destId="{DA8F0753-FD41-2341-8A59-8B997B99F040}" srcOrd="3" destOrd="0" parTransId="{C7F1ED39-8B36-484F-8815-03078211D188}" sibTransId="{E1CCDCBF-AD06-1F4B-B146-00B08FD106BE}"/>
    <dgm:cxn modelId="{3C0DB9AC-9704-AC4A-BC39-018E55825CC5}" srcId="{B97D0789-C05A-5B40-97DB-3F2EE5D4AFD9}" destId="{E8C8B12D-7E92-EA4F-9FC2-39A8F0149064}" srcOrd="1" destOrd="0" parTransId="{E67A28CC-7BB0-BB48-A551-4EA6124A4EC4}" sibTransId="{57559BC2-9C67-B643-98E7-526FB71B9362}"/>
    <dgm:cxn modelId="{18E20AB3-B324-E64F-931C-D0429CB6532B}" type="presOf" srcId="{E7FE5430-7626-0443-9947-B72BEF39E5C4}" destId="{DB340252-ABB3-DB48-86A2-30A2809F7819}" srcOrd="0" destOrd="0" presId="urn:microsoft.com/office/officeart/2005/8/layout/hList1"/>
    <dgm:cxn modelId="{BF67ACB7-D4CD-604F-8A1A-0A95B6951A7B}" srcId="{B97D0789-C05A-5B40-97DB-3F2EE5D4AFD9}" destId="{535A26B1-B9AC-904B-A341-2D8DBCBCAE3E}" srcOrd="0" destOrd="0" parTransId="{6EA6EDF9-D413-574D-ABDD-20C6F8858210}" sibTransId="{9E97E3C2-D5A6-A24B-A513-6FC51CEFE405}"/>
    <dgm:cxn modelId="{8752BEB9-AF3B-5842-9658-1B4FB89CB59C}" type="presOf" srcId="{535A26B1-B9AC-904B-A341-2D8DBCBCAE3E}" destId="{8DD9084E-20B5-B942-8189-D3EC5226D68E}" srcOrd="0" destOrd="0" presId="urn:microsoft.com/office/officeart/2005/8/layout/hList1"/>
    <dgm:cxn modelId="{F53596C1-E4AC-4F46-A83D-094112DA965B}" type="presOf" srcId="{3DC46C81-6AA2-DB40-992D-EE1666C0E149}" destId="{13F2DE9F-C3B7-1440-BDD8-F23C975E260C}" srcOrd="0" destOrd="0" presId="urn:microsoft.com/office/officeart/2005/8/layout/hList1"/>
    <dgm:cxn modelId="{4A4427C4-E313-9C41-A1D3-55A3DA71D3A0}" srcId="{55769F57-055D-9C4B-AD67-B9E6AD263507}" destId="{41E385E2-8BA0-CD4F-8443-CE09F7148A34}" srcOrd="2" destOrd="0" parTransId="{5671029C-723C-2048-9742-8EAB2B7D5F30}" sibTransId="{AF97BE6B-9126-F747-9E96-B15569EF3F7D}"/>
    <dgm:cxn modelId="{3097EFD0-0A60-FF48-A252-84404CB67EBB}" type="presOf" srcId="{B97D0789-C05A-5B40-97DB-3F2EE5D4AFD9}" destId="{61215129-94AB-9F46-8C38-C727836D1D82}" srcOrd="0" destOrd="0" presId="urn:microsoft.com/office/officeart/2005/8/layout/hList1"/>
    <dgm:cxn modelId="{D63236D5-D546-714B-9E76-E4C2087452C2}" srcId="{42D3338A-59EA-2440-9416-653296E0A81E}" destId="{B65B2B6D-62F9-7C48-A4C3-97F79B0D77E9}" srcOrd="0" destOrd="0" parTransId="{D8B10FE0-A41F-1943-9231-49CA90223CDC}" sibTransId="{53B903FA-484B-E442-B657-9D35A43C898B}"/>
    <dgm:cxn modelId="{0BA7C6DA-A51D-0544-8593-06803E7797F1}" type="presOf" srcId="{42D3338A-59EA-2440-9416-653296E0A81E}" destId="{B43F8851-9811-6048-BF73-6B018F5C2F3C}" srcOrd="0" destOrd="0" presId="urn:microsoft.com/office/officeart/2005/8/layout/hList1"/>
    <dgm:cxn modelId="{0F6F90E1-D5FD-4B4D-AC10-D1A5FE15B4D7}" srcId="{E7FE5430-7626-0443-9947-B72BEF39E5C4}" destId="{B62D60C1-2163-3448-A49C-EEADFB39495F}" srcOrd="0" destOrd="0" parTransId="{FA4DB8CD-6484-4C42-9FF8-FD6A7C6EB270}" sibTransId="{DA31AC9C-0C29-D244-A707-630A426AFDF5}"/>
    <dgm:cxn modelId="{A0D429E2-D923-C345-99C5-3B7F3936D3A8}" srcId="{B97D0789-C05A-5B40-97DB-3F2EE5D4AFD9}" destId="{929F49A0-7341-0A49-97D8-5460A2404F58}" srcOrd="4" destOrd="0" parTransId="{E95FFCEA-ECEE-FA4F-B798-0028DFB80D2C}" sibTransId="{C7CFDC0B-B256-2B4C-A411-9532F9319762}"/>
    <dgm:cxn modelId="{4CFEB9F9-78DD-5542-B438-DD4BCE9A216B}" type="presOf" srcId="{55769F57-055D-9C4B-AD67-B9E6AD263507}" destId="{E3E969CA-BA68-844D-88FA-AC2D18B0D4B9}" srcOrd="0" destOrd="0" presId="urn:microsoft.com/office/officeart/2005/8/layout/hList1"/>
    <dgm:cxn modelId="{9FAC5602-4FF8-8941-A006-5E3B606E311E}" type="presParOf" srcId="{13F2DE9F-C3B7-1440-BDD8-F23C975E260C}" destId="{FFE6DB33-DC88-A54B-B7FE-DB0FA70E5404}" srcOrd="0" destOrd="0" presId="urn:microsoft.com/office/officeart/2005/8/layout/hList1"/>
    <dgm:cxn modelId="{B834FDA6-AEA3-EE43-8730-D7F0186975B2}" type="presParOf" srcId="{FFE6DB33-DC88-A54B-B7FE-DB0FA70E5404}" destId="{61215129-94AB-9F46-8C38-C727836D1D82}" srcOrd="0" destOrd="0" presId="urn:microsoft.com/office/officeart/2005/8/layout/hList1"/>
    <dgm:cxn modelId="{D4324DEB-36D3-514D-A3C6-CAFE34D9CC8C}" type="presParOf" srcId="{FFE6DB33-DC88-A54B-B7FE-DB0FA70E5404}" destId="{8DD9084E-20B5-B942-8189-D3EC5226D68E}" srcOrd="1" destOrd="0" presId="urn:microsoft.com/office/officeart/2005/8/layout/hList1"/>
    <dgm:cxn modelId="{007A9342-43C0-BE49-B67B-E5BE86335CCD}" type="presParOf" srcId="{13F2DE9F-C3B7-1440-BDD8-F23C975E260C}" destId="{B9124B25-4B37-CF47-AB3A-BEA1D69E73A6}" srcOrd="1" destOrd="0" presId="urn:microsoft.com/office/officeart/2005/8/layout/hList1"/>
    <dgm:cxn modelId="{E9D8F7E3-34AC-0D4D-9C70-07CA3C6A610B}" type="presParOf" srcId="{13F2DE9F-C3B7-1440-BDD8-F23C975E260C}" destId="{E30CA73B-0765-DE4F-BFA5-6B3CB9763B19}" srcOrd="2" destOrd="0" presId="urn:microsoft.com/office/officeart/2005/8/layout/hList1"/>
    <dgm:cxn modelId="{22CE75B3-D709-0D43-8A24-95DFDBF6E5D0}" type="presParOf" srcId="{E30CA73B-0765-DE4F-BFA5-6B3CB9763B19}" destId="{DB340252-ABB3-DB48-86A2-30A2809F7819}" srcOrd="0" destOrd="0" presId="urn:microsoft.com/office/officeart/2005/8/layout/hList1"/>
    <dgm:cxn modelId="{2C5BF149-484B-6847-97BB-7F108987F0AE}" type="presParOf" srcId="{E30CA73B-0765-DE4F-BFA5-6B3CB9763B19}" destId="{3FD5436E-650E-5849-B551-0D1F90675BB0}" srcOrd="1" destOrd="0" presId="urn:microsoft.com/office/officeart/2005/8/layout/hList1"/>
    <dgm:cxn modelId="{B325F3CE-82DD-1641-A75E-104AD9347BBF}" type="presParOf" srcId="{13F2DE9F-C3B7-1440-BDD8-F23C975E260C}" destId="{58E51B0C-E191-6F43-95D4-0C8A33FCDCB1}" srcOrd="3" destOrd="0" presId="urn:microsoft.com/office/officeart/2005/8/layout/hList1"/>
    <dgm:cxn modelId="{A7175119-246A-964F-AA95-19482FA5AF66}" type="presParOf" srcId="{13F2DE9F-C3B7-1440-BDD8-F23C975E260C}" destId="{C367D29B-41CD-D044-B754-7E9AF3674A42}" srcOrd="4" destOrd="0" presId="urn:microsoft.com/office/officeart/2005/8/layout/hList1"/>
    <dgm:cxn modelId="{7CA530E4-6794-7143-9B36-3D4F2E57D7CD}" type="presParOf" srcId="{C367D29B-41CD-D044-B754-7E9AF3674A42}" destId="{E3E969CA-BA68-844D-88FA-AC2D18B0D4B9}" srcOrd="0" destOrd="0" presId="urn:microsoft.com/office/officeart/2005/8/layout/hList1"/>
    <dgm:cxn modelId="{105793AE-507A-C24D-837A-183F2A5DF555}" type="presParOf" srcId="{C367D29B-41CD-D044-B754-7E9AF3674A42}" destId="{D666B148-E37A-C64A-972C-0DFC31469469}" srcOrd="1" destOrd="0" presId="urn:microsoft.com/office/officeart/2005/8/layout/hList1"/>
    <dgm:cxn modelId="{E0EB1952-A878-EB4D-9CB3-0F868C4BE4FE}" type="presParOf" srcId="{13F2DE9F-C3B7-1440-BDD8-F23C975E260C}" destId="{597047C1-614D-A042-9486-4E8F99E7FF58}" srcOrd="5" destOrd="0" presId="urn:microsoft.com/office/officeart/2005/8/layout/hList1"/>
    <dgm:cxn modelId="{836E8D84-DEB9-1A46-833C-515E64AF1F78}" type="presParOf" srcId="{13F2DE9F-C3B7-1440-BDD8-F23C975E260C}" destId="{BC8724B5-6D8C-B04F-B4B7-5DA592C7B86E}" srcOrd="6" destOrd="0" presId="urn:microsoft.com/office/officeart/2005/8/layout/hList1"/>
    <dgm:cxn modelId="{C4D6AB2B-C267-1844-9258-42719D817F29}" type="presParOf" srcId="{BC8724B5-6D8C-B04F-B4B7-5DA592C7B86E}" destId="{B43F8851-9811-6048-BF73-6B018F5C2F3C}" srcOrd="0" destOrd="0" presId="urn:microsoft.com/office/officeart/2005/8/layout/hList1"/>
    <dgm:cxn modelId="{197891C6-AFE5-0B4B-A008-F218421B676B}" type="presParOf" srcId="{BC8724B5-6D8C-B04F-B4B7-5DA592C7B86E}" destId="{6584D801-CCDC-9A48-B8A7-8C693BE5CFB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D4A814B-486A-9D47-B5A9-459E68E8E721}" type="doc">
      <dgm:prSet loTypeId="urn:microsoft.com/office/officeart/2008/layout/RadialCluster" loCatId="" qsTypeId="urn:microsoft.com/office/officeart/2005/8/quickstyle/simple4" qsCatId="simple" csTypeId="urn:microsoft.com/office/officeart/2005/8/colors/accent2_3" csCatId="accent2" phldr="1"/>
      <dgm:spPr/>
      <dgm:t>
        <a:bodyPr/>
        <a:lstStyle/>
        <a:p>
          <a:endParaRPr lang="en-GB"/>
        </a:p>
      </dgm:t>
    </dgm:pt>
    <dgm:pt modelId="{CDE25F3D-0D85-8F45-B278-A2F99FE8FF13}">
      <dgm:prSet phldrT="[Text]"/>
      <dgm:spPr/>
      <dgm:t>
        <a:bodyPr/>
        <a:lstStyle/>
        <a:p>
          <a:r>
            <a:rPr lang="en-GB" dirty="0"/>
            <a:t>Assessment</a:t>
          </a:r>
        </a:p>
      </dgm:t>
    </dgm:pt>
    <dgm:pt modelId="{A2C148ED-6600-E542-8D58-DEA47BB0974C}" type="parTrans" cxnId="{31E7D1BD-99A8-934F-B0FE-143BB53009ED}">
      <dgm:prSet/>
      <dgm:spPr/>
      <dgm:t>
        <a:bodyPr/>
        <a:lstStyle/>
        <a:p>
          <a:endParaRPr lang="en-GB"/>
        </a:p>
      </dgm:t>
    </dgm:pt>
    <dgm:pt modelId="{0D55CF1B-3C33-BA4B-91E2-DE642E1423F4}" type="sibTrans" cxnId="{31E7D1BD-99A8-934F-B0FE-143BB53009ED}">
      <dgm:prSet/>
      <dgm:spPr/>
      <dgm:t>
        <a:bodyPr/>
        <a:lstStyle/>
        <a:p>
          <a:endParaRPr lang="en-GB"/>
        </a:p>
      </dgm:t>
    </dgm:pt>
    <dgm:pt modelId="{FDD7A9E3-6F53-4749-BAEB-7A623F1B6130}">
      <dgm:prSet phldrT="[Text]"/>
      <dgm:spPr/>
      <dgm:t>
        <a:bodyPr/>
        <a:lstStyle/>
        <a:p>
          <a:r>
            <a:rPr lang="en-GB" dirty="0"/>
            <a:t>Student</a:t>
          </a:r>
        </a:p>
      </dgm:t>
    </dgm:pt>
    <dgm:pt modelId="{7CDF16EA-1092-3D41-B8AE-8DD72DDC8CEE}" type="parTrans" cxnId="{552542D5-B4E0-1C47-858A-F42C649635E1}">
      <dgm:prSet/>
      <dgm:spPr/>
      <dgm:t>
        <a:bodyPr/>
        <a:lstStyle/>
        <a:p>
          <a:endParaRPr lang="en-GB"/>
        </a:p>
      </dgm:t>
    </dgm:pt>
    <dgm:pt modelId="{64A4D87B-BC82-D640-AA4E-BE3A83ABF0C1}" type="sibTrans" cxnId="{552542D5-B4E0-1C47-858A-F42C649635E1}">
      <dgm:prSet/>
      <dgm:spPr/>
      <dgm:t>
        <a:bodyPr/>
        <a:lstStyle/>
        <a:p>
          <a:endParaRPr lang="en-GB"/>
        </a:p>
      </dgm:t>
    </dgm:pt>
    <dgm:pt modelId="{89079E79-5F01-F74A-8BBF-29F8554BF159}">
      <dgm:prSet phldrT="[Text]"/>
      <dgm:spPr/>
      <dgm:t>
        <a:bodyPr/>
        <a:lstStyle/>
        <a:p>
          <a:r>
            <a:rPr lang="en-GB" dirty="0"/>
            <a:t>Teacher</a:t>
          </a:r>
        </a:p>
      </dgm:t>
    </dgm:pt>
    <dgm:pt modelId="{ACAA27BD-BC19-6946-8899-58C8C188537F}" type="parTrans" cxnId="{DE011CA5-EF35-2046-871A-6B42FC7352C9}">
      <dgm:prSet/>
      <dgm:spPr/>
      <dgm:t>
        <a:bodyPr/>
        <a:lstStyle/>
        <a:p>
          <a:endParaRPr lang="en-GB"/>
        </a:p>
      </dgm:t>
    </dgm:pt>
    <dgm:pt modelId="{ABDBEEFC-1660-4747-A882-5F54794E4E6F}" type="sibTrans" cxnId="{DE011CA5-EF35-2046-871A-6B42FC7352C9}">
      <dgm:prSet/>
      <dgm:spPr/>
      <dgm:t>
        <a:bodyPr/>
        <a:lstStyle/>
        <a:p>
          <a:endParaRPr lang="en-GB"/>
        </a:p>
      </dgm:t>
    </dgm:pt>
    <dgm:pt modelId="{FE46BED9-8978-CC43-80E2-9D4300B4ECCA}">
      <dgm:prSet phldrT="[Text]"/>
      <dgm:spPr/>
      <dgm:t>
        <a:bodyPr/>
        <a:lstStyle/>
        <a:p>
          <a:r>
            <a:rPr lang="en-GB" dirty="0"/>
            <a:t>Peer</a:t>
          </a:r>
        </a:p>
      </dgm:t>
    </dgm:pt>
    <dgm:pt modelId="{7AC1AA6F-3D85-8A4F-958E-DBBAD61C2EF0}" type="parTrans" cxnId="{C2C78A43-8871-FB48-9B5D-92992B43E35B}">
      <dgm:prSet/>
      <dgm:spPr/>
      <dgm:t>
        <a:bodyPr/>
        <a:lstStyle/>
        <a:p>
          <a:endParaRPr lang="en-GB"/>
        </a:p>
      </dgm:t>
    </dgm:pt>
    <dgm:pt modelId="{096C223B-DC14-5F43-A701-8A9F4582A0B3}" type="sibTrans" cxnId="{C2C78A43-8871-FB48-9B5D-92992B43E35B}">
      <dgm:prSet/>
      <dgm:spPr/>
      <dgm:t>
        <a:bodyPr/>
        <a:lstStyle/>
        <a:p>
          <a:endParaRPr lang="en-GB"/>
        </a:p>
      </dgm:t>
    </dgm:pt>
    <dgm:pt modelId="{2CE165D4-FCB1-2240-943B-5C93D3E868ED}">
      <dgm:prSet/>
      <dgm:spPr/>
      <dgm:t>
        <a:bodyPr/>
        <a:lstStyle/>
        <a:p>
          <a:r>
            <a:rPr lang="en-GB" dirty="0"/>
            <a:t>Group</a:t>
          </a:r>
        </a:p>
      </dgm:t>
    </dgm:pt>
    <dgm:pt modelId="{CFEAE684-8961-F341-946B-D790E331267C}" type="parTrans" cxnId="{2BC96CAA-8873-7840-8323-DAAFE60485F1}">
      <dgm:prSet/>
      <dgm:spPr/>
      <dgm:t>
        <a:bodyPr/>
        <a:lstStyle/>
        <a:p>
          <a:endParaRPr lang="en-GB"/>
        </a:p>
      </dgm:t>
    </dgm:pt>
    <dgm:pt modelId="{19CCD4F1-3646-AE49-891D-931A862D4888}" type="sibTrans" cxnId="{2BC96CAA-8873-7840-8323-DAAFE60485F1}">
      <dgm:prSet/>
      <dgm:spPr/>
      <dgm:t>
        <a:bodyPr/>
        <a:lstStyle/>
        <a:p>
          <a:endParaRPr lang="en-GB"/>
        </a:p>
      </dgm:t>
    </dgm:pt>
    <dgm:pt modelId="{A5DFFF02-EA98-2F49-92BD-CB39EBB8B622}">
      <dgm:prSet/>
      <dgm:spPr/>
      <dgm:t>
        <a:bodyPr/>
        <a:lstStyle/>
        <a:p>
          <a:r>
            <a:rPr lang="en-GB" dirty="0"/>
            <a:t>Class</a:t>
          </a:r>
        </a:p>
      </dgm:t>
    </dgm:pt>
    <dgm:pt modelId="{6B2A3FF2-38F2-BB4E-BB63-C53370D78A85}" type="parTrans" cxnId="{B1A72ECB-9B59-1D46-962D-E3BC3559CB77}">
      <dgm:prSet/>
      <dgm:spPr/>
      <dgm:t>
        <a:bodyPr/>
        <a:lstStyle/>
        <a:p>
          <a:endParaRPr lang="en-GB"/>
        </a:p>
      </dgm:t>
    </dgm:pt>
    <dgm:pt modelId="{996F43AC-74A1-1C47-B18C-CC1700A877BA}" type="sibTrans" cxnId="{B1A72ECB-9B59-1D46-962D-E3BC3559CB77}">
      <dgm:prSet/>
      <dgm:spPr/>
      <dgm:t>
        <a:bodyPr/>
        <a:lstStyle/>
        <a:p>
          <a:endParaRPr lang="en-GB"/>
        </a:p>
      </dgm:t>
    </dgm:pt>
    <dgm:pt modelId="{420EB45A-1E1C-C143-BC34-68DCEB860D3E}" type="pres">
      <dgm:prSet presAssocID="{2D4A814B-486A-9D47-B5A9-459E68E8E721}" presName="Name0" presStyleCnt="0">
        <dgm:presLayoutVars>
          <dgm:chMax val="1"/>
          <dgm:chPref val="1"/>
          <dgm:dir/>
          <dgm:animOne val="branch"/>
          <dgm:animLvl val="lvl"/>
        </dgm:presLayoutVars>
      </dgm:prSet>
      <dgm:spPr/>
    </dgm:pt>
    <dgm:pt modelId="{CA9EB49C-1DC9-844C-AAEF-11680B7140AD}" type="pres">
      <dgm:prSet presAssocID="{CDE25F3D-0D85-8F45-B278-A2F99FE8FF13}" presName="singleCycle" presStyleCnt="0"/>
      <dgm:spPr/>
    </dgm:pt>
    <dgm:pt modelId="{B77BCD02-9AA0-A84B-9804-924E99867CA6}" type="pres">
      <dgm:prSet presAssocID="{CDE25F3D-0D85-8F45-B278-A2F99FE8FF13}" presName="singleCenter" presStyleLbl="node1" presStyleIdx="0" presStyleCnt="6">
        <dgm:presLayoutVars>
          <dgm:chMax val="7"/>
          <dgm:chPref val="7"/>
        </dgm:presLayoutVars>
      </dgm:prSet>
      <dgm:spPr/>
    </dgm:pt>
    <dgm:pt modelId="{BF216C4E-7B56-5745-9FCB-FA0E746EF3EA}" type="pres">
      <dgm:prSet presAssocID="{7CDF16EA-1092-3D41-B8AE-8DD72DDC8CEE}" presName="Name56" presStyleLbl="parChTrans1D2" presStyleIdx="0" presStyleCnt="5"/>
      <dgm:spPr/>
    </dgm:pt>
    <dgm:pt modelId="{4E41F70B-876C-CC43-B053-48D579AC75AF}" type="pres">
      <dgm:prSet presAssocID="{FDD7A9E3-6F53-4749-BAEB-7A623F1B6130}" presName="text0" presStyleLbl="node1" presStyleIdx="1" presStyleCnt="6">
        <dgm:presLayoutVars>
          <dgm:bulletEnabled val="1"/>
        </dgm:presLayoutVars>
      </dgm:prSet>
      <dgm:spPr/>
    </dgm:pt>
    <dgm:pt modelId="{17044DA7-C5E2-9F40-BE99-124222B67132}" type="pres">
      <dgm:prSet presAssocID="{ACAA27BD-BC19-6946-8899-58C8C188537F}" presName="Name56" presStyleLbl="parChTrans1D2" presStyleIdx="1" presStyleCnt="5"/>
      <dgm:spPr/>
    </dgm:pt>
    <dgm:pt modelId="{5E24A3E0-F7EE-C347-9287-C85E23F72452}" type="pres">
      <dgm:prSet presAssocID="{89079E79-5F01-F74A-8BBF-29F8554BF159}" presName="text0" presStyleLbl="node1" presStyleIdx="2" presStyleCnt="6">
        <dgm:presLayoutVars>
          <dgm:bulletEnabled val="1"/>
        </dgm:presLayoutVars>
      </dgm:prSet>
      <dgm:spPr/>
    </dgm:pt>
    <dgm:pt modelId="{D134A208-9DBD-AE44-BA01-95A41B939332}" type="pres">
      <dgm:prSet presAssocID="{7AC1AA6F-3D85-8A4F-958E-DBBAD61C2EF0}" presName="Name56" presStyleLbl="parChTrans1D2" presStyleIdx="2" presStyleCnt="5"/>
      <dgm:spPr/>
    </dgm:pt>
    <dgm:pt modelId="{7430C66D-FB2D-C84E-9A2D-C998EADEC87F}" type="pres">
      <dgm:prSet presAssocID="{FE46BED9-8978-CC43-80E2-9D4300B4ECCA}" presName="text0" presStyleLbl="node1" presStyleIdx="3" presStyleCnt="6">
        <dgm:presLayoutVars>
          <dgm:bulletEnabled val="1"/>
        </dgm:presLayoutVars>
      </dgm:prSet>
      <dgm:spPr/>
    </dgm:pt>
    <dgm:pt modelId="{07375839-48F4-CC41-8CE4-88CDF7A1014F}" type="pres">
      <dgm:prSet presAssocID="{CFEAE684-8961-F341-946B-D790E331267C}" presName="Name56" presStyleLbl="parChTrans1D2" presStyleIdx="3" presStyleCnt="5"/>
      <dgm:spPr/>
    </dgm:pt>
    <dgm:pt modelId="{77DCCBC0-E86D-324E-8C3F-5D93044AE805}" type="pres">
      <dgm:prSet presAssocID="{2CE165D4-FCB1-2240-943B-5C93D3E868ED}" presName="text0" presStyleLbl="node1" presStyleIdx="4" presStyleCnt="6">
        <dgm:presLayoutVars>
          <dgm:bulletEnabled val="1"/>
        </dgm:presLayoutVars>
      </dgm:prSet>
      <dgm:spPr/>
    </dgm:pt>
    <dgm:pt modelId="{6D993951-B48A-DC48-A2FD-87FB3CC96227}" type="pres">
      <dgm:prSet presAssocID="{6B2A3FF2-38F2-BB4E-BB63-C53370D78A85}" presName="Name56" presStyleLbl="parChTrans1D2" presStyleIdx="4" presStyleCnt="5"/>
      <dgm:spPr/>
    </dgm:pt>
    <dgm:pt modelId="{88422EC6-ECFA-2841-B096-B5AC718E5C0C}" type="pres">
      <dgm:prSet presAssocID="{A5DFFF02-EA98-2F49-92BD-CB39EBB8B622}" presName="text0" presStyleLbl="node1" presStyleIdx="5" presStyleCnt="6">
        <dgm:presLayoutVars>
          <dgm:bulletEnabled val="1"/>
        </dgm:presLayoutVars>
      </dgm:prSet>
      <dgm:spPr/>
    </dgm:pt>
  </dgm:ptLst>
  <dgm:cxnLst>
    <dgm:cxn modelId="{C361DB06-3784-CC47-A1C9-41891425082D}" type="presOf" srcId="{6B2A3FF2-38F2-BB4E-BB63-C53370D78A85}" destId="{6D993951-B48A-DC48-A2FD-87FB3CC96227}" srcOrd="0" destOrd="0" presId="urn:microsoft.com/office/officeart/2008/layout/RadialCluster"/>
    <dgm:cxn modelId="{DB049E10-A39A-0846-B09E-90A1B2327F17}" type="presOf" srcId="{ACAA27BD-BC19-6946-8899-58C8C188537F}" destId="{17044DA7-C5E2-9F40-BE99-124222B67132}" srcOrd="0" destOrd="0" presId="urn:microsoft.com/office/officeart/2008/layout/RadialCluster"/>
    <dgm:cxn modelId="{5169FA16-35F8-2B43-A3AD-026A08A64800}" type="presOf" srcId="{CFEAE684-8961-F341-946B-D790E331267C}" destId="{07375839-48F4-CC41-8CE4-88CDF7A1014F}" srcOrd="0" destOrd="0" presId="urn:microsoft.com/office/officeart/2008/layout/RadialCluster"/>
    <dgm:cxn modelId="{31FBA720-970E-A543-9027-671010D7FA2A}" type="presOf" srcId="{7AC1AA6F-3D85-8A4F-958E-DBBAD61C2EF0}" destId="{D134A208-9DBD-AE44-BA01-95A41B939332}" srcOrd="0" destOrd="0" presId="urn:microsoft.com/office/officeart/2008/layout/RadialCluster"/>
    <dgm:cxn modelId="{C2C78A43-8871-FB48-9B5D-92992B43E35B}" srcId="{CDE25F3D-0D85-8F45-B278-A2F99FE8FF13}" destId="{FE46BED9-8978-CC43-80E2-9D4300B4ECCA}" srcOrd="2" destOrd="0" parTransId="{7AC1AA6F-3D85-8A4F-958E-DBBAD61C2EF0}" sibTransId="{096C223B-DC14-5F43-A701-8A9F4582A0B3}"/>
    <dgm:cxn modelId="{F0BAE054-AE9B-2B43-B27B-E5F41FAE04FD}" type="presOf" srcId="{A5DFFF02-EA98-2F49-92BD-CB39EBB8B622}" destId="{88422EC6-ECFA-2841-B096-B5AC718E5C0C}" srcOrd="0" destOrd="0" presId="urn:microsoft.com/office/officeart/2008/layout/RadialCluster"/>
    <dgm:cxn modelId="{6400D26F-4990-8649-A1AB-9FE39A5ECAB8}" type="presOf" srcId="{2CE165D4-FCB1-2240-943B-5C93D3E868ED}" destId="{77DCCBC0-E86D-324E-8C3F-5D93044AE805}" srcOrd="0" destOrd="0" presId="urn:microsoft.com/office/officeart/2008/layout/RadialCluster"/>
    <dgm:cxn modelId="{86A9F372-1B7D-3444-864F-9602A4ABDA64}" type="presOf" srcId="{7CDF16EA-1092-3D41-B8AE-8DD72DDC8CEE}" destId="{BF216C4E-7B56-5745-9FCB-FA0E746EF3EA}" srcOrd="0" destOrd="0" presId="urn:microsoft.com/office/officeart/2008/layout/RadialCluster"/>
    <dgm:cxn modelId="{DE011CA5-EF35-2046-871A-6B42FC7352C9}" srcId="{CDE25F3D-0D85-8F45-B278-A2F99FE8FF13}" destId="{89079E79-5F01-F74A-8BBF-29F8554BF159}" srcOrd="1" destOrd="0" parTransId="{ACAA27BD-BC19-6946-8899-58C8C188537F}" sibTransId="{ABDBEEFC-1660-4747-A882-5F54794E4E6F}"/>
    <dgm:cxn modelId="{2BC96CAA-8873-7840-8323-DAAFE60485F1}" srcId="{CDE25F3D-0D85-8F45-B278-A2F99FE8FF13}" destId="{2CE165D4-FCB1-2240-943B-5C93D3E868ED}" srcOrd="3" destOrd="0" parTransId="{CFEAE684-8961-F341-946B-D790E331267C}" sibTransId="{19CCD4F1-3646-AE49-891D-931A862D4888}"/>
    <dgm:cxn modelId="{8364A9B3-94C7-0346-971C-B70755844094}" type="presOf" srcId="{FDD7A9E3-6F53-4749-BAEB-7A623F1B6130}" destId="{4E41F70B-876C-CC43-B053-48D579AC75AF}" srcOrd="0" destOrd="0" presId="urn:microsoft.com/office/officeart/2008/layout/RadialCluster"/>
    <dgm:cxn modelId="{31E7D1BD-99A8-934F-B0FE-143BB53009ED}" srcId="{2D4A814B-486A-9D47-B5A9-459E68E8E721}" destId="{CDE25F3D-0D85-8F45-B278-A2F99FE8FF13}" srcOrd="0" destOrd="0" parTransId="{A2C148ED-6600-E542-8D58-DEA47BB0974C}" sibTransId="{0D55CF1B-3C33-BA4B-91E2-DE642E1423F4}"/>
    <dgm:cxn modelId="{0BF5B4BE-47AC-1F4C-9A05-DC6437F154B3}" type="presOf" srcId="{2D4A814B-486A-9D47-B5A9-459E68E8E721}" destId="{420EB45A-1E1C-C143-BC34-68DCEB860D3E}" srcOrd="0" destOrd="0" presId="urn:microsoft.com/office/officeart/2008/layout/RadialCluster"/>
    <dgm:cxn modelId="{34D65FBF-FA0D-6547-B033-5E50FF1A3708}" type="presOf" srcId="{CDE25F3D-0D85-8F45-B278-A2F99FE8FF13}" destId="{B77BCD02-9AA0-A84B-9804-924E99867CA6}" srcOrd="0" destOrd="0" presId="urn:microsoft.com/office/officeart/2008/layout/RadialCluster"/>
    <dgm:cxn modelId="{B1A72ECB-9B59-1D46-962D-E3BC3559CB77}" srcId="{CDE25F3D-0D85-8F45-B278-A2F99FE8FF13}" destId="{A5DFFF02-EA98-2F49-92BD-CB39EBB8B622}" srcOrd="4" destOrd="0" parTransId="{6B2A3FF2-38F2-BB4E-BB63-C53370D78A85}" sibTransId="{996F43AC-74A1-1C47-B18C-CC1700A877BA}"/>
    <dgm:cxn modelId="{5A70ABD1-5FA5-6846-8A15-C150EB996315}" type="presOf" srcId="{FE46BED9-8978-CC43-80E2-9D4300B4ECCA}" destId="{7430C66D-FB2D-C84E-9A2D-C998EADEC87F}" srcOrd="0" destOrd="0" presId="urn:microsoft.com/office/officeart/2008/layout/RadialCluster"/>
    <dgm:cxn modelId="{552542D5-B4E0-1C47-858A-F42C649635E1}" srcId="{CDE25F3D-0D85-8F45-B278-A2F99FE8FF13}" destId="{FDD7A9E3-6F53-4749-BAEB-7A623F1B6130}" srcOrd="0" destOrd="0" parTransId="{7CDF16EA-1092-3D41-B8AE-8DD72DDC8CEE}" sibTransId="{64A4D87B-BC82-D640-AA4E-BE3A83ABF0C1}"/>
    <dgm:cxn modelId="{EBFF68EC-5972-274A-81F6-988253377A8F}" type="presOf" srcId="{89079E79-5F01-F74A-8BBF-29F8554BF159}" destId="{5E24A3E0-F7EE-C347-9287-C85E23F72452}" srcOrd="0" destOrd="0" presId="urn:microsoft.com/office/officeart/2008/layout/RadialCluster"/>
    <dgm:cxn modelId="{01DE75CA-F8DC-2641-A260-AAE0DA00A95F}" type="presParOf" srcId="{420EB45A-1E1C-C143-BC34-68DCEB860D3E}" destId="{CA9EB49C-1DC9-844C-AAEF-11680B7140AD}" srcOrd="0" destOrd="0" presId="urn:microsoft.com/office/officeart/2008/layout/RadialCluster"/>
    <dgm:cxn modelId="{096E1727-0DCC-874D-8FD9-96F5D3F9B380}" type="presParOf" srcId="{CA9EB49C-1DC9-844C-AAEF-11680B7140AD}" destId="{B77BCD02-9AA0-A84B-9804-924E99867CA6}" srcOrd="0" destOrd="0" presId="urn:microsoft.com/office/officeart/2008/layout/RadialCluster"/>
    <dgm:cxn modelId="{0A017F19-2537-2D45-BD7C-DB00A798E0BE}" type="presParOf" srcId="{CA9EB49C-1DC9-844C-AAEF-11680B7140AD}" destId="{BF216C4E-7B56-5745-9FCB-FA0E746EF3EA}" srcOrd="1" destOrd="0" presId="urn:microsoft.com/office/officeart/2008/layout/RadialCluster"/>
    <dgm:cxn modelId="{88B06B33-BA1E-6047-8F4E-4E63F094C01C}" type="presParOf" srcId="{CA9EB49C-1DC9-844C-AAEF-11680B7140AD}" destId="{4E41F70B-876C-CC43-B053-48D579AC75AF}" srcOrd="2" destOrd="0" presId="urn:microsoft.com/office/officeart/2008/layout/RadialCluster"/>
    <dgm:cxn modelId="{CC2F8C69-A4B2-424F-B04C-37AD2B95418E}" type="presParOf" srcId="{CA9EB49C-1DC9-844C-AAEF-11680B7140AD}" destId="{17044DA7-C5E2-9F40-BE99-124222B67132}" srcOrd="3" destOrd="0" presId="urn:microsoft.com/office/officeart/2008/layout/RadialCluster"/>
    <dgm:cxn modelId="{86298637-40CE-744C-BF07-6249F21239F3}" type="presParOf" srcId="{CA9EB49C-1DC9-844C-AAEF-11680B7140AD}" destId="{5E24A3E0-F7EE-C347-9287-C85E23F72452}" srcOrd="4" destOrd="0" presId="urn:microsoft.com/office/officeart/2008/layout/RadialCluster"/>
    <dgm:cxn modelId="{61E0ED0D-37CD-FD42-AA0D-1038C68E0007}" type="presParOf" srcId="{CA9EB49C-1DC9-844C-AAEF-11680B7140AD}" destId="{D134A208-9DBD-AE44-BA01-95A41B939332}" srcOrd="5" destOrd="0" presId="urn:microsoft.com/office/officeart/2008/layout/RadialCluster"/>
    <dgm:cxn modelId="{5AA21714-AB5C-C54D-B50B-52FD11BC231C}" type="presParOf" srcId="{CA9EB49C-1DC9-844C-AAEF-11680B7140AD}" destId="{7430C66D-FB2D-C84E-9A2D-C998EADEC87F}" srcOrd="6" destOrd="0" presId="urn:microsoft.com/office/officeart/2008/layout/RadialCluster"/>
    <dgm:cxn modelId="{F562D01D-8AE2-A74D-876B-966BA0522A22}" type="presParOf" srcId="{CA9EB49C-1DC9-844C-AAEF-11680B7140AD}" destId="{07375839-48F4-CC41-8CE4-88CDF7A1014F}" srcOrd="7" destOrd="0" presId="urn:microsoft.com/office/officeart/2008/layout/RadialCluster"/>
    <dgm:cxn modelId="{B8B173E5-18C4-3C4D-804E-B5D66418D01A}" type="presParOf" srcId="{CA9EB49C-1DC9-844C-AAEF-11680B7140AD}" destId="{77DCCBC0-E86D-324E-8C3F-5D93044AE805}" srcOrd="8" destOrd="0" presId="urn:microsoft.com/office/officeart/2008/layout/RadialCluster"/>
    <dgm:cxn modelId="{5EB22D70-092C-1642-A4B9-D1979A7C4601}" type="presParOf" srcId="{CA9EB49C-1DC9-844C-AAEF-11680B7140AD}" destId="{6D993951-B48A-DC48-A2FD-87FB3CC96227}" srcOrd="9" destOrd="0" presId="urn:microsoft.com/office/officeart/2008/layout/RadialCluster"/>
    <dgm:cxn modelId="{207C8C63-2FB9-DF43-9396-9318B1A041B1}" type="presParOf" srcId="{CA9EB49C-1DC9-844C-AAEF-11680B7140AD}" destId="{88422EC6-ECFA-2841-B096-B5AC718E5C0C}" srcOrd="10"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AA8D398-8F63-4F11-AF8A-C369DC531A97}"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AAD59915-E655-4662-84D7-700285D141DA}">
      <dgm:prSet custT="1"/>
      <dgm:spPr/>
      <dgm:t>
        <a:bodyPr/>
        <a:lstStyle/>
        <a:p>
          <a:pPr>
            <a:lnSpc>
              <a:spcPct val="100000"/>
            </a:lnSpc>
            <a:defRPr cap="all"/>
          </a:pPr>
          <a:r>
            <a:rPr lang="en-GB" sz="1400" cap="none" baseline="0" dirty="0">
              <a:latin typeface="Myriad Pro" panose="020B0503030403020204" pitchFamily="34" charset="0"/>
            </a:rPr>
            <a:t>1. What does a CLIL unit of learning look like? </a:t>
          </a:r>
          <a:endParaRPr lang="en-US" sz="1400" cap="none" baseline="0" dirty="0">
            <a:latin typeface="Myriad Pro" panose="020B0503030403020204" pitchFamily="34" charset="0"/>
          </a:endParaRPr>
        </a:p>
      </dgm:t>
    </dgm:pt>
    <dgm:pt modelId="{AE261C70-42D2-44D8-BB6F-30B58EBB2414}" type="parTrans" cxnId="{FE46F5E5-0433-4CA3-AC24-E4DB4AFDBE54}">
      <dgm:prSet/>
      <dgm:spPr/>
      <dgm:t>
        <a:bodyPr/>
        <a:lstStyle/>
        <a:p>
          <a:endParaRPr lang="en-US"/>
        </a:p>
      </dgm:t>
    </dgm:pt>
    <dgm:pt modelId="{37C371DE-9947-4D0B-B567-14FCD115F3C2}" type="sibTrans" cxnId="{FE46F5E5-0433-4CA3-AC24-E4DB4AFDBE54}">
      <dgm:prSet/>
      <dgm:spPr/>
      <dgm:t>
        <a:bodyPr/>
        <a:lstStyle/>
        <a:p>
          <a:endParaRPr lang="en-US"/>
        </a:p>
      </dgm:t>
    </dgm:pt>
    <dgm:pt modelId="{4EC9FF2E-7565-4120-BBF2-D95B6009BB2F}">
      <dgm:prSet custT="1"/>
      <dgm:spPr>
        <a:noFill/>
        <a:ln>
          <a:noFill/>
        </a:ln>
        <a:effectLst/>
      </dgm:spPr>
      <dgm:t>
        <a:bodyPr spcFirstLastPara="0" vert="horz" wrap="square" lIns="0" tIns="0" rIns="0" bIns="0" numCol="1" spcCol="1270" anchor="t" anchorCtr="0"/>
        <a:lstStyle/>
        <a:p>
          <a:pPr>
            <a:defRPr cap="all"/>
          </a:pPr>
          <a:r>
            <a:rPr lang="en-GB" sz="1400" kern="1200" cap="none" baseline="0" dirty="0">
              <a:solidFill>
                <a:prstClr val="black">
                  <a:hueOff val="0"/>
                  <a:satOff val="0"/>
                  <a:lumOff val="0"/>
                  <a:alphaOff val="0"/>
                </a:prstClr>
              </a:solidFill>
              <a:latin typeface="Myriad Pro" panose="020B0503030403020204" pitchFamily="34" charset="0"/>
              <a:ea typeface="+mn-ea"/>
              <a:cs typeface="+mn-cs"/>
            </a:rPr>
            <a:t>2. How do I sequence a CLIL lesson?</a:t>
          </a:r>
          <a:endParaRPr lang="en-US" sz="1400" kern="1200" cap="none" baseline="0" dirty="0">
            <a:solidFill>
              <a:prstClr val="black">
                <a:hueOff val="0"/>
                <a:satOff val="0"/>
                <a:lumOff val="0"/>
                <a:alphaOff val="0"/>
              </a:prstClr>
            </a:solidFill>
            <a:latin typeface="Myriad Pro" panose="020B0503030403020204" pitchFamily="34" charset="0"/>
            <a:ea typeface="+mn-ea"/>
            <a:cs typeface="+mn-cs"/>
          </a:endParaRPr>
        </a:p>
      </dgm:t>
    </dgm:pt>
    <dgm:pt modelId="{FB5BF094-F8CD-4044-B86C-2B59138A452B}" type="parTrans" cxnId="{6690239A-F7E9-49A6-90F3-4DFB07032B24}">
      <dgm:prSet/>
      <dgm:spPr/>
      <dgm:t>
        <a:bodyPr/>
        <a:lstStyle/>
        <a:p>
          <a:endParaRPr lang="en-US"/>
        </a:p>
      </dgm:t>
    </dgm:pt>
    <dgm:pt modelId="{082B456B-50ED-4C92-BC41-8449FCEE9688}" type="sibTrans" cxnId="{6690239A-F7E9-49A6-90F3-4DFB07032B24}">
      <dgm:prSet/>
      <dgm:spPr/>
      <dgm:t>
        <a:bodyPr/>
        <a:lstStyle/>
        <a:p>
          <a:endParaRPr lang="en-US"/>
        </a:p>
      </dgm:t>
    </dgm:pt>
    <dgm:pt modelId="{C27CEA2C-09F6-4776-969A-69CF56D6EBC1}">
      <dgm:prSet custT="1"/>
      <dgm:spPr/>
      <dgm:t>
        <a:bodyPr/>
        <a:lstStyle/>
        <a:p>
          <a:pPr>
            <a:defRPr cap="all"/>
          </a:pPr>
          <a:r>
            <a:rPr lang="en-GB" sz="1400" kern="1200" cap="none" baseline="0" dirty="0">
              <a:solidFill>
                <a:prstClr val="black">
                  <a:hueOff val="0"/>
                  <a:satOff val="0"/>
                  <a:lumOff val="0"/>
                  <a:alphaOff val="0"/>
                </a:prstClr>
              </a:solidFill>
              <a:latin typeface="Myriad Pro" panose="020B0503030403020204" pitchFamily="34" charset="0"/>
              <a:ea typeface="+mn-ea"/>
              <a:cs typeface="+mn-cs"/>
            </a:rPr>
            <a:t>3. How do we use assessment in the CLIL classroom?</a:t>
          </a:r>
          <a:endParaRPr lang="en-US" sz="1400" kern="1200" dirty="0"/>
        </a:p>
      </dgm:t>
    </dgm:pt>
    <dgm:pt modelId="{3F915649-539F-4C53-A4CD-2C9D7630BAF7}" type="parTrans" cxnId="{B7EB4ECB-159A-4080-8595-7F000B73AC4A}">
      <dgm:prSet/>
      <dgm:spPr/>
      <dgm:t>
        <a:bodyPr/>
        <a:lstStyle/>
        <a:p>
          <a:endParaRPr lang="en-US"/>
        </a:p>
      </dgm:t>
    </dgm:pt>
    <dgm:pt modelId="{E85B07A1-9494-4F33-AD1F-7661C5C45BD9}" type="sibTrans" cxnId="{B7EB4ECB-159A-4080-8595-7F000B73AC4A}">
      <dgm:prSet/>
      <dgm:spPr/>
      <dgm:t>
        <a:bodyPr/>
        <a:lstStyle/>
        <a:p>
          <a:endParaRPr lang="en-US"/>
        </a:p>
      </dgm:t>
    </dgm:pt>
    <dgm:pt modelId="{BEB39E0B-904B-485B-9FC7-C73D72B36BB5}" type="pres">
      <dgm:prSet presAssocID="{AAA8D398-8F63-4F11-AF8A-C369DC531A97}" presName="root" presStyleCnt="0">
        <dgm:presLayoutVars>
          <dgm:dir/>
          <dgm:resizeHandles val="exact"/>
        </dgm:presLayoutVars>
      </dgm:prSet>
      <dgm:spPr/>
    </dgm:pt>
    <dgm:pt modelId="{C9025FB4-D974-4875-A1ED-9EB6E6A06944}" type="pres">
      <dgm:prSet presAssocID="{AAD59915-E655-4662-84D7-700285D141DA}" presName="compNode" presStyleCnt="0"/>
      <dgm:spPr/>
    </dgm:pt>
    <dgm:pt modelId="{178D5D9C-EA32-4479-A953-21FD5A5B2433}" type="pres">
      <dgm:prSet presAssocID="{AAD59915-E655-4662-84D7-700285D141DA}" presName="iconBgRect" presStyleLbl="bgShp" presStyleIdx="0" presStyleCnt="3"/>
      <dgm:spPr/>
    </dgm:pt>
    <dgm:pt modelId="{A7BF2D75-B7B6-4374-9A2E-6D1239BF61F6}" type="pres">
      <dgm:prSet presAssocID="{AAD59915-E655-4662-84D7-700285D141D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Test tubes"/>
        </a:ext>
      </dgm:extLst>
    </dgm:pt>
    <dgm:pt modelId="{C7A48722-6F59-4BD7-8AE5-A9D83410530A}" type="pres">
      <dgm:prSet presAssocID="{AAD59915-E655-4662-84D7-700285D141DA}" presName="spaceRect" presStyleCnt="0"/>
      <dgm:spPr/>
    </dgm:pt>
    <dgm:pt modelId="{87357E57-1500-436B-8E95-05CFC53B304C}" type="pres">
      <dgm:prSet presAssocID="{AAD59915-E655-4662-84D7-700285D141DA}" presName="textRect" presStyleLbl="revTx" presStyleIdx="0" presStyleCnt="3">
        <dgm:presLayoutVars>
          <dgm:chMax val="1"/>
          <dgm:chPref val="1"/>
        </dgm:presLayoutVars>
      </dgm:prSet>
      <dgm:spPr/>
    </dgm:pt>
    <dgm:pt modelId="{890CB1CE-9600-4279-B81C-F9844FCB6609}" type="pres">
      <dgm:prSet presAssocID="{37C371DE-9947-4D0B-B567-14FCD115F3C2}" presName="sibTrans" presStyleCnt="0"/>
      <dgm:spPr/>
    </dgm:pt>
    <dgm:pt modelId="{32E92585-7C03-4AA0-84C5-2F67ED28458B}" type="pres">
      <dgm:prSet presAssocID="{4EC9FF2E-7565-4120-BBF2-D95B6009BB2F}" presName="compNode" presStyleCnt="0"/>
      <dgm:spPr/>
    </dgm:pt>
    <dgm:pt modelId="{D7E4DE34-108F-490C-9C7F-0A09AFD5DB7B}" type="pres">
      <dgm:prSet presAssocID="{4EC9FF2E-7565-4120-BBF2-D95B6009BB2F}" presName="iconBgRect" presStyleLbl="bgShp" presStyleIdx="1" presStyleCnt="3"/>
      <dgm:spPr/>
    </dgm:pt>
    <dgm:pt modelId="{C0C83C50-B313-4D04-A939-9E14FBBB4334}" type="pres">
      <dgm:prSet presAssocID="{4EC9FF2E-7565-4120-BBF2-D95B6009BB2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Venn diagram"/>
        </a:ext>
      </dgm:extLst>
    </dgm:pt>
    <dgm:pt modelId="{0FBE77F6-C075-427C-BEDC-E055408AB81F}" type="pres">
      <dgm:prSet presAssocID="{4EC9FF2E-7565-4120-BBF2-D95B6009BB2F}" presName="spaceRect" presStyleCnt="0"/>
      <dgm:spPr/>
    </dgm:pt>
    <dgm:pt modelId="{131A2FDA-DEDB-4959-99D4-8E87215478A6}" type="pres">
      <dgm:prSet presAssocID="{4EC9FF2E-7565-4120-BBF2-D95B6009BB2F}" presName="textRect" presStyleLbl="revTx" presStyleIdx="1" presStyleCnt="3">
        <dgm:presLayoutVars>
          <dgm:chMax val="1"/>
          <dgm:chPref val="1"/>
        </dgm:presLayoutVars>
      </dgm:prSet>
      <dgm:spPr>
        <a:xfrm>
          <a:off x="2905425" y="2618862"/>
          <a:ext cx="2418750" cy="720000"/>
        </a:xfrm>
        <a:prstGeom prst="rect">
          <a:avLst/>
        </a:prstGeom>
      </dgm:spPr>
    </dgm:pt>
    <dgm:pt modelId="{333B7D55-5421-4721-95E6-A02860036CB6}" type="pres">
      <dgm:prSet presAssocID="{082B456B-50ED-4C92-BC41-8449FCEE9688}" presName="sibTrans" presStyleCnt="0"/>
      <dgm:spPr/>
    </dgm:pt>
    <dgm:pt modelId="{17A3DF09-4803-45F7-8858-A4BE88D09EAC}" type="pres">
      <dgm:prSet presAssocID="{C27CEA2C-09F6-4776-969A-69CF56D6EBC1}" presName="compNode" presStyleCnt="0"/>
      <dgm:spPr/>
    </dgm:pt>
    <dgm:pt modelId="{B9C95A32-1672-4E18-82F0-CBD655139639}" type="pres">
      <dgm:prSet presAssocID="{C27CEA2C-09F6-4776-969A-69CF56D6EBC1}" presName="iconBgRect" presStyleLbl="bgShp" presStyleIdx="2" presStyleCnt="3"/>
      <dgm:spPr/>
    </dgm:pt>
    <dgm:pt modelId="{13F360DC-517C-468A-9068-3C6E58BCE7AC}" type="pres">
      <dgm:prSet presAssocID="{C27CEA2C-09F6-4776-969A-69CF56D6EBC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at Bubble"/>
        </a:ext>
      </dgm:extLst>
    </dgm:pt>
    <dgm:pt modelId="{01AD0670-85BE-4119-8BC9-B7B22B3B4FB0}" type="pres">
      <dgm:prSet presAssocID="{C27CEA2C-09F6-4776-969A-69CF56D6EBC1}" presName="spaceRect" presStyleCnt="0"/>
      <dgm:spPr/>
    </dgm:pt>
    <dgm:pt modelId="{B08ED95F-58B8-490B-A571-C9FDFA3BE79B}" type="pres">
      <dgm:prSet presAssocID="{C27CEA2C-09F6-4776-969A-69CF56D6EBC1}" presName="textRect" presStyleLbl="revTx" presStyleIdx="2" presStyleCnt="3">
        <dgm:presLayoutVars>
          <dgm:chMax val="1"/>
          <dgm:chPref val="1"/>
        </dgm:presLayoutVars>
      </dgm:prSet>
      <dgm:spPr/>
    </dgm:pt>
  </dgm:ptLst>
  <dgm:cxnLst>
    <dgm:cxn modelId="{4677EB19-008E-4871-B393-0608F1E0DF7C}" type="presOf" srcId="{AAA8D398-8F63-4F11-AF8A-C369DC531A97}" destId="{BEB39E0B-904B-485B-9FC7-C73D72B36BB5}" srcOrd="0" destOrd="0" presId="urn:microsoft.com/office/officeart/2018/5/layout/IconCircleLabelList"/>
    <dgm:cxn modelId="{830BD749-1695-45DA-B00B-78FE8796F4DC}" type="presOf" srcId="{4EC9FF2E-7565-4120-BBF2-D95B6009BB2F}" destId="{131A2FDA-DEDB-4959-99D4-8E87215478A6}" srcOrd="0" destOrd="0" presId="urn:microsoft.com/office/officeart/2018/5/layout/IconCircleLabelList"/>
    <dgm:cxn modelId="{C139F973-2DFA-4D7B-8A61-35363C7F3D1D}" type="presOf" srcId="{AAD59915-E655-4662-84D7-700285D141DA}" destId="{87357E57-1500-436B-8E95-05CFC53B304C}" srcOrd="0" destOrd="0" presId="urn:microsoft.com/office/officeart/2018/5/layout/IconCircleLabelList"/>
    <dgm:cxn modelId="{2114568D-87F6-4B55-A712-C7CF7D443F24}" type="presOf" srcId="{C27CEA2C-09F6-4776-969A-69CF56D6EBC1}" destId="{B08ED95F-58B8-490B-A571-C9FDFA3BE79B}" srcOrd="0" destOrd="0" presId="urn:microsoft.com/office/officeart/2018/5/layout/IconCircleLabelList"/>
    <dgm:cxn modelId="{6690239A-F7E9-49A6-90F3-4DFB07032B24}" srcId="{AAA8D398-8F63-4F11-AF8A-C369DC531A97}" destId="{4EC9FF2E-7565-4120-BBF2-D95B6009BB2F}" srcOrd="1" destOrd="0" parTransId="{FB5BF094-F8CD-4044-B86C-2B59138A452B}" sibTransId="{082B456B-50ED-4C92-BC41-8449FCEE9688}"/>
    <dgm:cxn modelId="{B7EB4ECB-159A-4080-8595-7F000B73AC4A}" srcId="{AAA8D398-8F63-4F11-AF8A-C369DC531A97}" destId="{C27CEA2C-09F6-4776-969A-69CF56D6EBC1}" srcOrd="2" destOrd="0" parTransId="{3F915649-539F-4C53-A4CD-2C9D7630BAF7}" sibTransId="{E85B07A1-9494-4F33-AD1F-7661C5C45BD9}"/>
    <dgm:cxn modelId="{FE46F5E5-0433-4CA3-AC24-E4DB4AFDBE54}" srcId="{AAA8D398-8F63-4F11-AF8A-C369DC531A97}" destId="{AAD59915-E655-4662-84D7-700285D141DA}" srcOrd="0" destOrd="0" parTransId="{AE261C70-42D2-44D8-BB6F-30B58EBB2414}" sibTransId="{37C371DE-9947-4D0B-B567-14FCD115F3C2}"/>
    <dgm:cxn modelId="{C3E13890-10DA-4EB2-A492-91201B6DFC50}" type="presParOf" srcId="{BEB39E0B-904B-485B-9FC7-C73D72B36BB5}" destId="{C9025FB4-D974-4875-A1ED-9EB6E6A06944}" srcOrd="0" destOrd="0" presId="urn:microsoft.com/office/officeart/2018/5/layout/IconCircleLabelList"/>
    <dgm:cxn modelId="{5C0D7BF8-0C1A-4715-A6D8-8FA2B2B22920}" type="presParOf" srcId="{C9025FB4-D974-4875-A1ED-9EB6E6A06944}" destId="{178D5D9C-EA32-4479-A953-21FD5A5B2433}" srcOrd="0" destOrd="0" presId="urn:microsoft.com/office/officeart/2018/5/layout/IconCircleLabelList"/>
    <dgm:cxn modelId="{390C976C-2A6D-4012-8AA6-177070A3F16C}" type="presParOf" srcId="{C9025FB4-D974-4875-A1ED-9EB6E6A06944}" destId="{A7BF2D75-B7B6-4374-9A2E-6D1239BF61F6}" srcOrd="1" destOrd="0" presId="urn:microsoft.com/office/officeart/2018/5/layout/IconCircleLabelList"/>
    <dgm:cxn modelId="{7F81F57C-A843-4137-9E1E-17C6A0040F7A}" type="presParOf" srcId="{C9025FB4-D974-4875-A1ED-9EB6E6A06944}" destId="{C7A48722-6F59-4BD7-8AE5-A9D83410530A}" srcOrd="2" destOrd="0" presId="urn:microsoft.com/office/officeart/2018/5/layout/IconCircleLabelList"/>
    <dgm:cxn modelId="{73A88589-7B62-4871-B76E-11F3C0322BA8}" type="presParOf" srcId="{C9025FB4-D974-4875-A1ED-9EB6E6A06944}" destId="{87357E57-1500-436B-8E95-05CFC53B304C}" srcOrd="3" destOrd="0" presId="urn:microsoft.com/office/officeart/2018/5/layout/IconCircleLabelList"/>
    <dgm:cxn modelId="{2956EB61-AD99-4370-A239-80DA4632278F}" type="presParOf" srcId="{BEB39E0B-904B-485B-9FC7-C73D72B36BB5}" destId="{890CB1CE-9600-4279-B81C-F9844FCB6609}" srcOrd="1" destOrd="0" presId="urn:microsoft.com/office/officeart/2018/5/layout/IconCircleLabelList"/>
    <dgm:cxn modelId="{75F93690-7BBB-40EB-B7A1-716EA15FF478}" type="presParOf" srcId="{BEB39E0B-904B-485B-9FC7-C73D72B36BB5}" destId="{32E92585-7C03-4AA0-84C5-2F67ED28458B}" srcOrd="2" destOrd="0" presId="urn:microsoft.com/office/officeart/2018/5/layout/IconCircleLabelList"/>
    <dgm:cxn modelId="{5BDF87A3-E891-41E8-A8DA-9E06568E6978}" type="presParOf" srcId="{32E92585-7C03-4AA0-84C5-2F67ED28458B}" destId="{D7E4DE34-108F-490C-9C7F-0A09AFD5DB7B}" srcOrd="0" destOrd="0" presId="urn:microsoft.com/office/officeart/2018/5/layout/IconCircleLabelList"/>
    <dgm:cxn modelId="{FD3E463D-7FA9-44CF-A6C3-9DAF6856118F}" type="presParOf" srcId="{32E92585-7C03-4AA0-84C5-2F67ED28458B}" destId="{C0C83C50-B313-4D04-A939-9E14FBBB4334}" srcOrd="1" destOrd="0" presId="urn:microsoft.com/office/officeart/2018/5/layout/IconCircleLabelList"/>
    <dgm:cxn modelId="{0462185B-B157-4DE2-A40F-09E539C80244}" type="presParOf" srcId="{32E92585-7C03-4AA0-84C5-2F67ED28458B}" destId="{0FBE77F6-C075-427C-BEDC-E055408AB81F}" srcOrd="2" destOrd="0" presId="urn:microsoft.com/office/officeart/2018/5/layout/IconCircleLabelList"/>
    <dgm:cxn modelId="{31B9E189-A8EF-4CC1-A41C-80C2FCE9A04B}" type="presParOf" srcId="{32E92585-7C03-4AA0-84C5-2F67ED28458B}" destId="{131A2FDA-DEDB-4959-99D4-8E87215478A6}" srcOrd="3" destOrd="0" presId="urn:microsoft.com/office/officeart/2018/5/layout/IconCircleLabelList"/>
    <dgm:cxn modelId="{A398E4CC-A3D3-43D9-91A1-F9494C30401B}" type="presParOf" srcId="{BEB39E0B-904B-485B-9FC7-C73D72B36BB5}" destId="{333B7D55-5421-4721-95E6-A02860036CB6}" srcOrd="3" destOrd="0" presId="urn:microsoft.com/office/officeart/2018/5/layout/IconCircleLabelList"/>
    <dgm:cxn modelId="{53DA956C-E449-4271-B1E4-25C3B20F7E7E}" type="presParOf" srcId="{BEB39E0B-904B-485B-9FC7-C73D72B36BB5}" destId="{17A3DF09-4803-45F7-8858-A4BE88D09EAC}" srcOrd="4" destOrd="0" presId="urn:microsoft.com/office/officeart/2018/5/layout/IconCircleLabelList"/>
    <dgm:cxn modelId="{9A6CDB3E-C339-46F9-AB41-9109EFB0490A}" type="presParOf" srcId="{17A3DF09-4803-45F7-8858-A4BE88D09EAC}" destId="{B9C95A32-1672-4E18-82F0-CBD655139639}" srcOrd="0" destOrd="0" presId="urn:microsoft.com/office/officeart/2018/5/layout/IconCircleLabelList"/>
    <dgm:cxn modelId="{DE4EA644-30FE-4782-B2B3-6E8837DC4145}" type="presParOf" srcId="{17A3DF09-4803-45F7-8858-A4BE88D09EAC}" destId="{13F360DC-517C-468A-9068-3C6E58BCE7AC}" srcOrd="1" destOrd="0" presId="urn:microsoft.com/office/officeart/2018/5/layout/IconCircleLabelList"/>
    <dgm:cxn modelId="{2C77AB69-C248-44A6-96F3-49B134C4764A}" type="presParOf" srcId="{17A3DF09-4803-45F7-8858-A4BE88D09EAC}" destId="{01AD0670-85BE-4119-8BC9-B7B22B3B4FB0}" srcOrd="2" destOrd="0" presId="urn:microsoft.com/office/officeart/2018/5/layout/IconCircleLabelList"/>
    <dgm:cxn modelId="{8C6073E3-E229-4B5C-ABE3-BD145EA9CAFA}" type="presParOf" srcId="{17A3DF09-4803-45F7-8858-A4BE88D09EAC}" destId="{B08ED95F-58B8-490B-A571-C9FDFA3BE79B}"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84538F-4797-E04F-97E2-C0B2BCCA512A}">
      <dsp:nvSpPr>
        <dsp:cNvPr id="0" name=""/>
        <dsp:cNvSpPr/>
      </dsp:nvSpPr>
      <dsp:spPr>
        <a:xfrm>
          <a:off x="1004" y="705722"/>
          <a:ext cx="3526110" cy="2239080"/>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7CF64287-45F3-B147-9C9D-88309B7FFFDC}">
      <dsp:nvSpPr>
        <dsp:cNvPr id="0" name=""/>
        <dsp:cNvSpPr/>
      </dsp:nvSpPr>
      <dsp:spPr>
        <a:xfrm>
          <a:off x="392794" y="1077922"/>
          <a:ext cx="3526110" cy="223908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a:latin typeface="Myriad Pro" panose="020B0503030403020204" pitchFamily="34" charset="0"/>
            </a:rPr>
            <a:t>How are the 4Cs represented in your typical MFL lessons?  </a:t>
          </a:r>
          <a:endParaRPr lang="en-US" sz="2300" kern="1200" dirty="0">
            <a:latin typeface="Myriad Pro" panose="020B0503030403020204" pitchFamily="34" charset="0"/>
          </a:endParaRPr>
        </a:p>
      </dsp:txBody>
      <dsp:txXfrm>
        <a:off x="458374" y="1143502"/>
        <a:ext cx="3394950" cy="2107920"/>
      </dsp:txXfrm>
    </dsp:sp>
    <dsp:sp modelId="{8348E718-6A75-AA46-867B-F08D811FF3C2}">
      <dsp:nvSpPr>
        <dsp:cNvPr id="0" name=""/>
        <dsp:cNvSpPr/>
      </dsp:nvSpPr>
      <dsp:spPr>
        <a:xfrm>
          <a:off x="4310695" y="705722"/>
          <a:ext cx="3526110" cy="2239080"/>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B65338A8-F794-784E-9C99-397073D8D931}">
      <dsp:nvSpPr>
        <dsp:cNvPr id="0" name=""/>
        <dsp:cNvSpPr/>
      </dsp:nvSpPr>
      <dsp:spPr>
        <a:xfrm>
          <a:off x="4702485" y="1077922"/>
          <a:ext cx="3526110" cy="223908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a:latin typeface="Myriad Pro" panose="020B0503030403020204" pitchFamily="34" charset="0"/>
            </a:rPr>
            <a:t>How are the 4Cs represented in typical lessons in your other subject or another subject that you have taught?  </a:t>
          </a:r>
          <a:endParaRPr lang="en-US" sz="2300" kern="1200" dirty="0">
            <a:latin typeface="Myriad Pro" panose="020B0503030403020204" pitchFamily="34" charset="0"/>
          </a:endParaRPr>
        </a:p>
      </dsp:txBody>
      <dsp:txXfrm>
        <a:off x="4768065" y="1143502"/>
        <a:ext cx="3394950" cy="21079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CF57DC-3391-624E-849D-E1B7E9224741}">
      <dsp:nvSpPr>
        <dsp:cNvPr id="0" name=""/>
        <dsp:cNvSpPr/>
      </dsp:nvSpPr>
      <dsp:spPr>
        <a:xfrm>
          <a:off x="896897" y="173"/>
          <a:ext cx="2011188" cy="1206713"/>
        </a:xfrm>
        <a:prstGeom prst="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IE" sz="1100" kern="1200"/>
            <a:t>have a basic understanding of the theoretical principals underpinning CLIL pedagogy and how to apply these in practice </a:t>
          </a:r>
          <a:endParaRPr lang="en-US" sz="1100" kern="1200"/>
        </a:p>
      </dsp:txBody>
      <dsp:txXfrm>
        <a:off x="896897" y="173"/>
        <a:ext cx="2011188" cy="1206713"/>
      </dsp:txXfrm>
    </dsp:sp>
    <dsp:sp modelId="{EF69DBBD-F48B-3444-8B62-0FE367CD51BD}">
      <dsp:nvSpPr>
        <dsp:cNvPr id="0" name=""/>
        <dsp:cNvSpPr/>
      </dsp:nvSpPr>
      <dsp:spPr>
        <a:xfrm>
          <a:off x="3109205" y="173"/>
          <a:ext cx="2011188" cy="1206713"/>
        </a:xfrm>
        <a:prstGeom prst="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IE" sz="1100" kern="1200" dirty="0"/>
            <a:t>be able to assess and evaluate the effectiveness of CLIL teaching and learning to advance student progress.   </a:t>
          </a:r>
          <a:endParaRPr lang="en-US" sz="1100" kern="1200" dirty="0"/>
        </a:p>
      </dsp:txBody>
      <dsp:txXfrm>
        <a:off x="3109205" y="173"/>
        <a:ext cx="2011188" cy="1206713"/>
      </dsp:txXfrm>
    </dsp:sp>
    <dsp:sp modelId="{F5BAD0F6-1780-0144-A109-D5CFC311E10C}">
      <dsp:nvSpPr>
        <dsp:cNvPr id="0" name=""/>
        <dsp:cNvSpPr/>
      </dsp:nvSpPr>
      <dsp:spPr>
        <a:xfrm>
          <a:off x="5321513" y="173"/>
          <a:ext cx="2011188" cy="1206713"/>
        </a:xfrm>
        <a:prstGeom prst="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IE" sz="1100" kern="1200" dirty="0"/>
            <a:t>be able to plan CLIL learning sequences and individual lessons following an integrated skills approach that combines learning outcomes for content, communication, cognition and culture. </a:t>
          </a:r>
          <a:endParaRPr lang="en-US" sz="1100" kern="1200" dirty="0"/>
        </a:p>
      </dsp:txBody>
      <dsp:txXfrm>
        <a:off x="5321513" y="173"/>
        <a:ext cx="2011188" cy="1206713"/>
      </dsp:txXfrm>
    </dsp:sp>
    <dsp:sp modelId="{5B8599CD-3725-E24A-AC4A-85B04A0820B2}">
      <dsp:nvSpPr>
        <dsp:cNvPr id="0" name=""/>
        <dsp:cNvSpPr/>
      </dsp:nvSpPr>
      <dsp:spPr>
        <a:xfrm>
          <a:off x="896897" y="1408005"/>
          <a:ext cx="2011188" cy="1206713"/>
        </a:xfrm>
        <a:prstGeom prst="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IE" sz="1100" kern="1200"/>
            <a:t>be able to guide students to develop their language competency in the context of the content for different purposes. </a:t>
          </a:r>
          <a:endParaRPr lang="en-US" sz="1100" kern="1200"/>
        </a:p>
      </dsp:txBody>
      <dsp:txXfrm>
        <a:off x="896897" y="1408005"/>
        <a:ext cx="2011188" cy="1206713"/>
      </dsp:txXfrm>
    </dsp:sp>
    <dsp:sp modelId="{3F7BF529-DE11-A346-BE19-3C21387B318D}">
      <dsp:nvSpPr>
        <dsp:cNvPr id="0" name=""/>
        <dsp:cNvSpPr/>
      </dsp:nvSpPr>
      <dsp:spPr>
        <a:xfrm>
          <a:off x="3109205" y="1408005"/>
          <a:ext cx="2011188" cy="1206713"/>
        </a:xfrm>
        <a:prstGeom prst="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IE" sz="1100" kern="1200" dirty="0"/>
            <a:t>be able to develop learning sequences from authentic input (e.g. texts) and scaffold that learning appropriately according to linguistic demands. </a:t>
          </a:r>
          <a:endParaRPr lang="en-US" sz="1100" kern="1200" dirty="0"/>
        </a:p>
      </dsp:txBody>
      <dsp:txXfrm>
        <a:off x="3109205" y="1408005"/>
        <a:ext cx="2011188" cy="1206713"/>
      </dsp:txXfrm>
    </dsp:sp>
    <dsp:sp modelId="{08FE3DC4-1941-A34B-951C-46EFF6A438B0}">
      <dsp:nvSpPr>
        <dsp:cNvPr id="0" name=""/>
        <dsp:cNvSpPr/>
      </dsp:nvSpPr>
      <dsp:spPr>
        <a:xfrm>
          <a:off x="5321513" y="1408005"/>
          <a:ext cx="2011188" cy="1206713"/>
        </a:xfrm>
        <a:prstGeom prst="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IE" sz="1100" kern="1200" dirty="0"/>
            <a:t>be able to use a variety of formative and summative assessment approaches to evaluate student progress in content, language and other ‘soft’ skills. </a:t>
          </a:r>
          <a:endParaRPr lang="en-US" sz="1100" kern="1200" dirty="0"/>
        </a:p>
      </dsp:txBody>
      <dsp:txXfrm>
        <a:off x="5321513" y="1408005"/>
        <a:ext cx="2011188" cy="1206713"/>
      </dsp:txXfrm>
    </dsp:sp>
    <dsp:sp modelId="{FD85740A-1060-6B40-AD9C-DFD79E105EB9}">
      <dsp:nvSpPr>
        <dsp:cNvPr id="0" name=""/>
        <dsp:cNvSpPr/>
      </dsp:nvSpPr>
      <dsp:spPr>
        <a:xfrm>
          <a:off x="2003051" y="2815838"/>
          <a:ext cx="2011188" cy="1206713"/>
        </a:xfrm>
        <a:prstGeom prst="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IE" sz="1100" kern="1200"/>
            <a:t>contribute to professional discussions surrounding CLIL practice both face-to-face and online. </a:t>
          </a:r>
          <a:endParaRPr lang="en-US" sz="1100" kern="1200"/>
        </a:p>
      </dsp:txBody>
      <dsp:txXfrm>
        <a:off x="2003051" y="2815838"/>
        <a:ext cx="2011188" cy="1206713"/>
      </dsp:txXfrm>
    </dsp:sp>
    <dsp:sp modelId="{FED46259-E057-4445-B532-669687C51B91}">
      <dsp:nvSpPr>
        <dsp:cNvPr id="0" name=""/>
        <dsp:cNvSpPr/>
      </dsp:nvSpPr>
      <dsp:spPr>
        <a:xfrm>
          <a:off x="4215359" y="2815838"/>
          <a:ext cx="2011188" cy="1206713"/>
        </a:xfrm>
        <a:prstGeom prst="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IE" sz="1100" kern="1200" dirty="0"/>
            <a:t>To evaluate and reflect on their evolving practice as a CLIL teacher.  </a:t>
          </a:r>
          <a:endParaRPr lang="en-US" sz="1100" kern="1200" dirty="0"/>
        </a:p>
      </dsp:txBody>
      <dsp:txXfrm>
        <a:off x="4215359" y="2815838"/>
        <a:ext cx="2011188" cy="12067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8D5D9C-EA32-4479-A953-21FD5A5B2433}">
      <dsp:nvSpPr>
        <dsp:cNvPr id="0" name=""/>
        <dsp:cNvSpPr/>
      </dsp:nvSpPr>
      <dsp:spPr>
        <a:xfrm>
          <a:off x="535049" y="683862"/>
          <a:ext cx="1475437" cy="147543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BF2D75-B7B6-4374-9A2E-6D1239BF61F6}">
      <dsp:nvSpPr>
        <dsp:cNvPr id="0" name=""/>
        <dsp:cNvSpPr/>
      </dsp:nvSpPr>
      <dsp:spPr>
        <a:xfrm>
          <a:off x="849487" y="998300"/>
          <a:ext cx="846562" cy="8465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7357E57-1500-436B-8E95-05CFC53B304C}">
      <dsp:nvSpPr>
        <dsp:cNvPr id="0" name=""/>
        <dsp:cNvSpPr/>
      </dsp:nvSpPr>
      <dsp:spPr>
        <a:xfrm>
          <a:off x="63393" y="2618862"/>
          <a:ext cx="241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GB" sz="1400" kern="1200" cap="none" baseline="0" dirty="0">
              <a:latin typeface="Myriad Pro" panose="020B0503030403020204" pitchFamily="34" charset="0"/>
            </a:rPr>
            <a:t>1. What does a CLIL unit of learning look like? </a:t>
          </a:r>
          <a:endParaRPr lang="en-US" sz="1400" kern="1200" cap="none" baseline="0" dirty="0">
            <a:latin typeface="Myriad Pro" panose="020B0503030403020204" pitchFamily="34" charset="0"/>
          </a:endParaRPr>
        </a:p>
      </dsp:txBody>
      <dsp:txXfrm>
        <a:off x="63393" y="2618862"/>
        <a:ext cx="2418750" cy="720000"/>
      </dsp:txXfrm>
    </dsp:sp>
    <dsp:sp modelId="{D7E4DE34-108F-490C-9C7F-0A09AFD5DB7B}">
      <dsp:nvSpPr>
        <dsp:cNvPr id="0" name=""/>
        <dsp:cNvSpPr/>
      </dsp:nvSpPr>
      <dsp:spPr>
        <a:xfrm>
          <a:off x="3377081" y="683862"/>
          <a:ext cx="1475437" cy="147543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C83C50-B313-4D04-A939-9E14FBBB4334}">
      <dsp:nvSpPr>
        <dsp:cNvPr id="0" name=""/>
        <dsp:cNvSpPr/>
      </dsp:nvSpPr>
      <dsp:spPr>
        <a:xfrm>
          <a:off x="3691518" y="998300"/>
          <a:ext cx="846562" cy="8465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31A2FDA-DEDB-4959-99D4-8E87215478A6}">
      <dsp:nvSpPr>
        <dsp:cNvPr id="0" name=""/>
        <dsp:cNvSpPr/>
      </dsp:nvSpPr>
      <dsp:spPr>
        <a:xfrm>
          <a:off x="2905425" y="2618862"/>
          <a:ext cx="241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GB" sz="1400" kern="1200" cap="none" baseline="0" dirty="0">
              <a:solidFill>
                <a:prstClr val="black">
                  <a:hueOff val="0"/>
                  <a:satOff val="0"/>
                  <a:lumOff val="0"/>
                  <a:alphaOff val="0"/>
                </a:prstClr>
              </a:solidFill>
              <a:latin typeface="Myriad Pro" panose="020B0503030403020204" pitchFamily="34" charset="0"/>
              <a:ea typeface="+mn-ea"/>
              <a:cs typeface="+mn-cs"/>
            </a:rPr>
            <a:t>2. How do I sequence a CLIL lesson?</a:t>
          </a:r>
          <a:endParaRPr lang="en-US" sz="1400" kern="1200" cap="none" baseline="0" dirty="0">
            <a:solidFill>
              <a:prstClr val="black">
                <a:hueOff val="0"/>
                <a:satOff val="0"/>
                <a:lumOff val="0"/>
                <a:alphaOff val="0"/>
              </a:prstClr>
            </a:solidFill>
            <a:latin typeface="Myriad Pro" panose="020B0503030403020204" pitchFamily="34" charset="0"/>
            <a:ea typeface="+mn-ea"/>
            <a:cs typeface="+mn-cs"/>
          </a:endParaRPr>
        </a:p>
      </dsp:txBody>
      <dsp:txXfrm>
        <a:off x="2905425" y="2618862"/>
        <a:ext cx="2418750" cy="720000"/>
      </dsp:txXfrm>
    </dsp:sp>
    <dsp:sp modelId="{B9C95A32-1672-4E18-82F0-CBD655139639}">
      <dsp:nvSpPr>
        <dsp:cNvPr id="0" name=""/>
        <dsp:cNvSpPr/>
      </dsp:nvSpPr>
      <dsp:spPr>
        <a:xfrm>
          <a:off x="6219112" y="683862"/>
          <a:ext cx="1475437" cy="147543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F360DC-517C-468A-9068-3C6E58BCE7AC}">
      <dsp:nvSpPr>
        <dsp:cNvPr id="0" name=""/>
        <dsp:cNvSpPr/>
      </dsp:nvSpPr>
      <dsp:spPr>
        <a:xfrm>
          <a:off x="6533550" y="998300"/>
          <a:ext cx="846562" cy="8465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08ED95F-58B8-490B-A571-C9FDFA3BE79B}">
      <dsp:nvSpPr>
        <dsp:cNvPr id="0" name=""/>
        <dsp:cNvSpPr/>
      </dsp:nvSpPr>
      <dsp:spPr>
        <a:xfrm>
          <a:off x="5747456" y="2618862"/>
          <a:ext cx="241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GB" sz="1400" kern="1200" cap="none" baseline="0" dirty="0">
              <a:solidFill>
                <a:prstClr val="black">
                  <a:hueOff val="0"/>
                  <a:satOff val="0"/>
                  <a:lumOff val="0"/>
                  <a:alphaOff val="0"/>
                </a:prstClr>
              </a:solidFill>
              <a:latin typeface="Myriad Pro" panose="020B0503030403020204" pitchFamily="34" charset="0"/>
              <a:ea typeface="+mn-ea"/>
              <a:cs typeface="+mn-cs"/>
            </a:rPr>
            <a:t>3. How do we use assessment in the CLIL classroom?</a:t>
          </a:r>
          <a:endParaRPr lang="en-US" sz="1400" kern="1200" dirty="0"/>
        </a:p>
      </dsp:txBody>
      <dsp:txXfrm>
        <a:off x="5747456" y="2618862"/>
        <a:ext cx="2418750"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CC9927-6EF6-4A47-8930-4DDD9523DA70}">
      <dsp:nvSpPr>
        <dsp:cNvPr id="0" name=""/>
        <dsp:cNvSpPr/>
      </dsp:nvSpPr>
      <dsp:spPr>
        <a:xfrm>
          <a:off x="2864380" y="1785424"/>
          <a:ext cx="1357838" cy="1357838"/>
        </a:xfrm>
        <a:prstGeom prst="ellipse">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Myriad Pro" panose="020B0503030403020204" pitchFamily="34" charset="0"/>
            </a:rPr>
            <a:t>Features</a:t>
          </a:r>
        </a:p>
      </dsp:txBody>
      <dsp:txXfrm>
        <a:off x="3063231" y="1984275"/>
        <a:ext cx="960136" cy="960136"/>
      </dsp:txXfrm>
    </dsp:sp>
    <dsp:sp modelId="{FABB06B6-5B85-764A-AEFB-B2737B0FD1C6}">
      <dsp:nvSpPr>
        <dsp:cNvPr id="0" name=""/>
        <dsp:cNvSpPr/>
      </dsp:nvSpPr>
      <dsp:spPr>
        <a:xfrm rot="16200000">
          <a:off x="3338269" y="1563150"/>
          <a:ext cx="410060" cy="34489"/>
        </a:xfrm>
        <a:custGeom>
          <a:avLst/>
          <a:gdLst/>
          <a:ahLst/>
          <a:cxnLst/>
          <a:rect l="0" t="0" r="0" b="0"/>
          <a:pathLst>
            <a:path>
              <a:moveTo>
                <a:pt x="0" y="17244"/>
              </a:moveTo>
              <a:lnTo>
                <a:pt x="410060" y="17244"/>
              </a:lnTo>
            </a:path>
          </a:pathLst>
        </a:custGeom>
        <a:noFill/>
        <a:ln w="25400" cap="flat" cmpd="sng" algn="ctr">
          <a:solidFill>
            <a:schemeClr val="accent2">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latin typeface="Myriad Pro" panose="020B0503030403020204" pitchFamily="34" charset="0"/>
          </a:endParaRPr>
        </a:p>
      </dsp:txBody>
      <dsp:txXfrm>
        <a:off x="3533048" y="1570143"/>
        <a:ext cx="20503" cy="20503"/>
      </dsp:txXfrm>
    </dsp:sp>
    <dsp:sp modelId="{CDC3C3A1-710A-DF4E-9860-C9B7E47F34B8}">
      <dsp:nvSpPr>
        <dsp:cNvPr id="0" name=""/>
        <dsp:cNvSpPr/>
      </dsp:nvSpPr>
      <dsp:spPr>
        <a:xfrm>
          <a:off x="2864380" y="17525"/>
          <a:ext cx="1357838" cy="1357838"/>
        </a:xfrm>
        <a:prstGeom prst="ellipse">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Myriad Pro" panose="020B0503030403020204" pitchFamily="34" charset="0"/>
            </a:rPr>
            <a:t>Integrated language and skills</a:t>
          </a:r>
        </a:p>
      </dsp:txBody>
      <dsp:txXfrm>
        <a:off x="3063231" y="216376"/>
        <a:ext cx="960136" cy="960136"/>
      </dsp:txXfrm>
    </dsp:sp>
    <dsp:sp modelId="{439FB37F-0EF6-4042-81B8-38A14D7F7252}">
      <dsp:nvSpPr>
        <dsp:cNvPr id="0" name=""/>
        <dsp:cNvSpPr/>
      </dsp:nvSpPr>
      <dsp:spPr>
        <a:xfrm rot="20520000">
          <a:off x="4178955" y="2173944"/>
          <a:ext cx="410060" cy="34489"/>
        </a:xfrm>
        <a:custGeom>
          <a:avLst/>
          <a:gdLst/>
          <a:ahLst/>
          <a:cxnLst/>
          <a:rect l="0" t="0" r="0" b="0"/>
          <a:pathLst>
            <a:path>
              <a:moveTo>
                <a:pt x="0" y="17244"/>
              </a:moveTo>
              <a:lnTo>
                <a:pt x="410060" y="17244"/>
              </a:lnTo>
            </a:path>
          </a:pathLst>
        </a:custGeom>
        <a:noFill/>
        <a:ln w="25400" cap="flat" cmpd="sng" algn="ctr">
          <a:solidFill>
            <a:schemeClr val="accent2">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latin typeface="Myriad Pro" panose="020B0503030403020204" pitchFamily="34" charset="0"/>
          </a:endParaRPr>
        </a:p>
      </dsp:txBody>
      <dsp:txXfrm>
        <a:off x="4373734" y="2180937"/>
        <a:ext cx="20503" cy="20503"/>
      </dsp:txXfrm>
    </dsp:sp>
    <dsp:sp modelId="{647B8EE8-EE27-E34B-BB8D-A2C1ED93A794}">
      <dsp:nvSpPr>
        <dsp:cNvPr id="0" name=""/>
        <dsp:cNvSpPr/>
      </dsp:nvSpPr>
      <dsp:spPr>
        <a:xfrm>
          <a:off x="4545752" y="1239114"/>
          <a:ext cx="1357838" cy="1357838"/>
        </a:xfrm>
        <a:prstGeom prst="ellipse">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Myriad Pro" panose="020B0503030403020204" pitchFamily="34" charset="0"/>
            </a:rPr>
            <a:t>Lessons have a reading or listening input</a:t>
          </a:r>
        </a:p>
      </dsp:txBody>
      <dsp:txXfrm>
        <a:off x="4744603" y="1437965"/>
        <a:ext cx="960136" cy="960136"/>
      </dsp:txXfrm>
    </dsp:sp>
    <dsp:sp modelId="{0BD4C492-D58C-E64B-8A0A-37E3DC9620D2}">
      <dsp:nvSpPr>
        <dsp:cNvPr id="0" name=""/>
        <dsp:cNvSpPr/>
      </dsp:nvSpPr>
      <dsp:spPr>
        <a:xfrm rot="3240000">
          <a:off x="3857842" y="3162230"/>
          <a:ext cx="410060" cy="34489"/>
        </a:xfrm>
        <a:custGeom>
          <a:avLst/>
          <a:gdLst/>
          <a:ahLst/>
          <a:cxnLst/>
          <a:rect l="0" t="0" r="0" b="0"/>
          <a:pathLst>
            <a:path>
              <a:moveTo>
                <a:pt x="0" y="17244"/>
              </a:moveTo>
              <a:lnTo>
                <a:pt x="410060" y="17244"/>
              </a:lnTo>
            </a:path>
          </a:pathLst>
        </a:custGeom>
        <a:noFill/>
        <a:ln w="25400" cap="flat" cmpd="sng" algn="ctr">
          <a:solidFill>
            <a:schemeClr val="accent2">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latin typeface="Myriad Pro" panose="020B0503030403020204" pitchFamily="34" charset="0"/>
          </a:endParaRPr>
        </a:p>
      </dsp:txBody>
      <dsp:txXfrm>
        <a:off x="4052621" y="3169223"/>
        <a:ext cx="20503" cy="20503"/>
      </dsp:txXfrm>
    </dsp:sp>
    <dsp:sp modelId="{5221B041-2AC6-F041-BCF1-CB39312E6180}">
      <dsp:nvSpPr>
        <dsp:cNvPr id="0" name=""/>
        <dsp:cNvSpPr/>
      </dsp:nvSpPr>
      <dsp:spPr>
        <a:xfrm>
          <a:off x="3903525" y="3215685"/>
          <a:ext cx="1357838" cy="1357838"/>
        </a:xfrm>
        <a:prstGeom prst="ellipse">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Myriad Pro" panose="020B0503030403020204" pitchFamily="34" charset="0"/>
            </a:rPr>
            <a:t>Not driven by grammar or language structure</a:t>
          </a:r>
        </a:p>
      </dsp:txBody>
      <dsp:txXfrm>
        <a:off x="4102376" y="3414536"/>
        <a:ext cx="960136" cy="960136"/>
      </dsp:txXfrm>
    </dsp:sp>
    <dsp:sp modelId="{F59906E7-681F-0443-A28E-B47966CCC69E}">
      <dsp:nvSpPr>
        <dsp:cNvPr id="0" name=""/>
        <dsp:cNvSpPr/>
      </dsp:nvSpPr>
      <dsp:spPr>
        <a:xfrm rot="7560000">
          <a:off x="2818697" y="3162230"/>
          <a:ext cx="410060" cy="34489"/>
        </a:xfrm>
        <a:custGeom>
          <a:avLst/>
          <a:gdLst/>
          <a:ahLst/>
          <a:cxnLst/>
          <a:rect l="0" t="0" r="0" b="0"/>
          <a:pathLst>
            <a:path>
              <a:moveTo>
                <a:pt x="0" y="17244"/>
              </a:moveTo>
              <a:lnTo>
                <a:pt x="410060" y="17244"/>
              </a:lnTo>
            </a:path>
          </a:pathLst>
        </a:custGeom>
        <a:noFill/>
        <a:ln w="25400" cap="flat" cmpd="sng" algn="ctr">
          <a:solidFill>
            <a:schemeClr val="accent2">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latin typeface="Myriad Pro" panose="020B0503030403020204" pitchFamily="34" charset="0"/>
          </a:endParaRPr>
        </a:p>
      </dsp:txBody>
      <dsp:txXfrm rot="10800000">
        <a:off x="3013475" y="3169223"/>
        <a:ext cx="20503" cy="20503"/>
      </dsp:txXfrm>
    </dsp:sp>
    <dsp:sp modelId="{1153F0FD-0980-504A-9357-1A5703129032}">
      <dsp:nvSpPr>
        <dsp:cNvPr id="0" name=""/>
        <dsp:cNvSpPr/>
      </dsp:nvSpPr>
      <dsp:spPr>
        <a:xfrm>
          <a:off x="1825235" y="3215685"/>
          <a:ext cx="1357838" cy="1357838"/>
        </a:xfrm>
        <a:prstGeom prst="ellipse">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Myriad Pro" panose="020B0503030403020204" pitchFamily="34" charset="0"/>
            </a:rPr>
            <a:t>Language is functional. Dictated by content</a:t>
          </a:r>
        </a:p>
      </dsp:txBody>
      <dsp:txXfrm>
        <a:off x="2024086" y="3414536"/>
        <a:ext cx="960136" cy="960136"/>
      </dsp:txXfrm>
    </dsp:sp>
    <dsp:sp modelId="{9E7661F0-F7AF-3F45-B3E3-F2C642B7D0FD}">
      <dsp:nvSpPr>
        <dsp:cNvPr id="0" name=""/>
        <dsp:cNvSpPr/>
      </dsp:nvSpPr>
      <dsp:spPr>
        <a:xfrm rot="11880000">
          <a:off x="2497583" y="2173944"/>
          <a:ext cx="410060" cy="34489"/>
        </a:xfrm>
        <a:custGeom>
          <a:avLst/>
          <a:gdLst/>
          <a:ahLst/>
          <a:cxnLst/>
          <a:rect l="0" t="0" r="0" b="0"/>
          <a:pathLst>
            <a:path>
              <a:moveTo>
                <a:pt x="0" y="17244"/>
              </a:moveTo>
              <a:lnTo>
                <a:pt x="410060" y="17244"/>
              </a:lnTo>
            </a:path>
          </a:pathLst>
        </a:custGeom>
        <a:noFill/>
        <a:ln w="25400" cap="flat" cmpd="sng" algn="ctr">
          <a:solidFill>
            <a:schemeClr val="accent2">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latin typeface="Myriad Pro" panose="020B0503030403020204" pitchFamily="34" charset="0"/>
          </a:endParaRPr>
        </a:p>
      </dsp:txBody>
      <dsp:txXfrm rot="10800000">
        <a:off x="2692362" y="2180937"/>
        <a:ext cx="20503" cy="20503"/>
      </dsp:txXfrm>
    </dsp:sp>
    <dsp:sp modelId="{7C58E4BE-3254-FC46-BAA5-35BEEF80EDCD}">
      <dsp:nvSpPr>
        <dsp:cNvPr id="0" name=""/>
        <dsp:cNvSpPr/>
      </dsp:nvSpPr>
      <dsp:spPr>
        <a:xfrm>
          <a:off x="1183008" y="1239114"/>
          <a:ext cx="1357838" cy="1357838"/>
        </a:xfrm>
        <a:prstGeom prst="ellipse">
          <a:avLst/>
        </a:prstGeom>
        <a:solidFill>
          <a:schemeClr val="accent6">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Myriad Pro" panose="020B0503030403020204" pitchFamily="34" charset="0"/>
            </a:rPr>
            <a:t>Language is approached lexically rather than grammatically. </a:t>
          </a:r>
        </a:p>
      </dsp:txBody>
      <dsp:txXfrm>
        <a:off x="1381859" y="1437965"/>
        <a:ext cx="960136" cy="96013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215129-94AB-9F46-8C38-C727836D1D82}">
      <dsp:nvSpPr>
        <dsp:cNvPr id="0" name=""/>
        <dsp:cNvSpPr/>
      </dsp:nvSpPr>
      <dsp:spPr>
        <a:xfrm>
          <a:off x="3220" y="804255"/>
          <a:ext cx="1936501" cy="682219"/>
        </a:xfrm>
        <a:prstGeom prst="rect">
          <a:avLst/>
        </a:prstGeom>
        <a:solidFill>
          <a:srgbClr val="EB7722"/>
        </a:solidFill>
        <a:ln w="25400" cap="flat" cmpd="sng" algn="ctr">
          <a:solidFill>
            <a:srgbClr val="EB772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GB" sz="1900" kern="1200" dirty="0">
              <a:latin typeface="Myriad Pro" panose="020B0503030403020204" pitchFamily="34" charset="0"/>
            </a:rPr>
            <a:t>Content	</a:t>
          </a:r>
        </a:p>
      </dsp:txBody>
      <dsp:txXfrm>
        <a:off x="3220" y="804255"/>
        <a:ext cx="1936501" cy="682219"/>
      </dsp:txXfrm>
    </dsp:sp>
    <dsp:sp modelId="{8DD9084E-20B5-B942-8189-D3EC5226D68E}">
      <dsp:nvSpPr>
        <dsp:cNvPr id="0" name=""/>
        <dsp:cNvSpPr/>
      </dsp:nvSpPr>
      <dsp:spPr>
        <a:xfrm>
          <a:off x="3220" y="1486474"/>
          <a:ext cx="1936501" cy="177326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ctr" anchorCtr="0">
          <a:noAutofit/>
        </a:bodyPr>
        <a:lstStyle/>
        <a:p>
          <a:pPr marL="171450" lvl="1" indent="-171450" algn="l" defTabSz="844550">
            <a:lnSpc>
              <a:spcPct val="90000"/>
            </a:lnSpc>
            <a:spcBef>
              <a:spcPct val="0"/>
            </a:spcBef>
            <a:spcAft>
              <a:spcPct val="15000"/>
            </a:spcAft>
            <a:buChar char="•"/>
          </a:pPr>
          <a:r>
            <a:rPr lang="en-GB" sz="1900" kern="1200" dirty="0">
              <a:latin typeface="Myriad Pro" panose="020B0503030403020204" pitchFamily="34" charset="0"/>
            </a:rPr>
            <a:t>Knowledge </a:t>
          </a:r>
        </a:p>
        <a:p>
          <a:pPr marL="171450" lvl="1" indent="-171450" algn="l" defTabSz="844550">
            <a:lnSpc>
              <a:spcPct val="90000"/>
            </a:lnSpc>
            <a:spcBef>
              <a:spcPct val="0"/>
            </a:spcBef>
            <a:spcAft>
              <a:spcPct val="15000"/>
            </a:spcAft>
            <a:buChar char="•"/>
          </a:pPr>
          <a:r>
            <a:rPr lang="en-GB" sz="1900" kern="1200" dirty="0">
              <a:latin typeface="Myriad Pro" panose="020B0503030403020204" pitchFamily="34" charset="0"/>
            </a:rPr>
            <a:t>Understanding</a:t>
          </a:r>
        </a:p>
        <a:p>
          <a:pPr marL="171450" lvl="1" indent="-171450" algn="l" defTabSz="844550">
            <a:lnSpc>
              <a:spcPct val="90000"/>
            </a:lnSpc>
            <a:spcBef>
              <a:spcPct val="0"/>
            </a:spcBef>
            <a:spcAft>
              <a:spcPct val="15000"/>
            </a:spcAft>
            <a:buChar char="•"/>
          </a:pPr>
          <a:r>
            <a:rPr lang="en-GB" sz="1900" kern="1200" dirty="0">
              <a:latin typeface="Myriad Pro" panose="020B0503030403020204" pitchFamily="34" charset="0"/>
            </a:rPr>
            <a:t>Applying</a:t>
          </a:r>
        </a:p>
        <a:p>
          <a:pPr marL="171450" lvl="1" indent="-171450" algn="l" defTabSz="844550">
            <a:lnSpc>
              <a:spcPct val="90000"/>
            </a:lnSpc>
            <a:spcBef>
              <a:spcPct val="0"/>
            </a:spcBef>
            <a:spcAft>
              <a:spcPct val="15000"/>
            </a:spcAft>
            <a:buChar char="•"/>
          </a:pPr>
          <a:r>
            <a:rPr lang="en-GB" sz="1900" kern="1200" dirty="0">
              <a:latin typeface="Myriad Pro" panose="020B0503030403020204" pitchFamily="34" charset="0"/>
            </a:rPr>
            <a:t>Analysing</a:t>
          </a:r>
        </a:p>
        <a:p>
          <a:pPr marL="171450" lvl="1" indent="-171450" algn="l" defTabSz="844550">
            <a:lnSpc>
              <a:spcPct val="90000"/>
            </a:lnSpc>
            <a:spcBef>
              <a:spcPct val="0"/>
            </a:spcBef>
            <a:spcAft>
              <a:spcPct val="15000"/>
            </a:spcAft>
            <a:buChar char="•"/>
          </a:pPr>
          <a:r>
            <a:rPr lang="en-GB" sz="1900" kern="1200" dirty="0">
              <a:latin typeface="Myriad Pro" panose="020B0503030403020204" pitchFamily="34" charset="0"/>
            </a:rPr>
            <a:t>Creating </a:t>
          </a:r>
        </a:p>
      </dsp:txBody>
      <dsp:txXfrm>
        <a:off x="3220" y="1486474"/>
        <a:ext cx="1936501" cy="1773269"/>
      </dsp:txXfrm>
    </dsp:sp>
    <dsp:sp modelId="{DB340252-ABB3-DB48-86A2-30A2809F7819}">
      <dsp:nvSpPr>
        <dsp:cNvPr id="0" name=""/>
        <dsp:cNvSpPr/>
      </dsp:nvSpPr>
      <dsp:spPr>
        <a:xfrm>
          <a:off x="2210831" y="804255"/>
          <a:ext cx="1936501" cy="682219"/>
        </a:xfrm>
        <a:prstGeom prst="rect">
          <a:avLst/>
        </a:prstGeom>
        <a:solidFill>
          <a:srgbClr val="EB7722"/>
        </a:solidFill>
        <a:ln w="25400" cap="flat" cmpd="sng" algn="ctr">
          <a:solidFill>
            <a:srgbClr val="EB772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GB" sz="1900" kern="1200" dirty="0">
              <a:latin typeface="Myriad Pro" panose="020B0503030403020204" pitchFamily="34" charset="0"/>
            </a:rPr>
            <a:t>Content &amp; Language</a:t>
          </a:r>
        </a:p>
      </dsp:txBody>
      <dsp:txXfrm>
        <a:off x="2210831" y="804255"/>
        <a:ext cx="1936501" cy="682219"/>
      </dsp:txXfrm>
    </dsp:sp>
    <dsp:sp modelId="{3FD5436E-650E-5849-B551-0D1F90675BB0}">
      <dsp:nvSpPr>
        <dsp:cNvPr id="0" name=""/>
        <dsp:cNvSpPr/>
      </dsp:nvSpPr>
      <dsp:spPr>
        <a:xfrm>
          <a:off x="2210831" y="1486474"/>
          <a:ext cx="1936501" cy="177326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ctr" anchorCtr="0">
          <a:noAutofit/>
        </a:bodyPr>
        <a:lstStyle/>
        <a:p>
          <a:pPr marL="171450" lvl="1" indent="-171450" algn="l" defTabSz="844550">
            <a:lnSpc>
              <a:spcPct val="90000"/>
            </a:lnSpc>
            <a:spcBef>
              <a:spcPct val="0"/>
            </a:spcBef>
            <a:spcAft>
              <a:spcPct val="15000"/>
            </a:spcAft>
            <a:buChar char="•"/>
          </a:pPr>
          <a:r>
            <a:rPr lang="en-GB" sz="1900" kern="1200" dirty="0">
              <a:latin typeface="Myriad Pro" panose="020B0503030403020204" pitchFamily="34" charset="0"/>
            </a:rPr>
            <a:t>Functional language (CALPS)</a:t>
          </a:r>
        </a:p>
        <a:p>
          <a:pPr marL="171450" lvl="1" indent="-171450" algn="l" defTabSz="844550">
            <a:lnSpc>
              <a:spcPct val="90000"/>
            </a:lnSpc>
            <a:spcBef>
              <a:spcPct val="0"/>
            </a:spcBef>
            <a:spcAft>
              <a:spcPct val="15000"/>
            </a:spcAft>
            <a:buChar char="•"/>
          </a:pPr>
          <a:r>
            <a:rPr lang="en-GB" sz="1900" kern="1200" dirty="0">
              <a:latin typeface="Myriad Pro" panose="020B0503030403020204" pitchFamily="34" charset="0"/>
            </a:rPr>
            <a:t>Language </a:t>
          </a:r>
          <a:r>
            <a:rPr lang="en-GB" sz="1900" i="1" kern="1200" dirty="0">
              <a:latin typeface="Myriad Pro" panose="020B0503030403020204" pitchFamily="34" charset="0"/>
            </a:rPr>
            <a:t>of</a:t>
          </a:r>
          <a:r>
            <a:rPr lang="en-GB" sz="1900" kern="1200" dirty="0">
              <a:latin typeface="Myriad Pro" panose="020B0503030403020204" pitchFamily="34" charset="0"/>
            </a:rPr>
            <a:t> Learning</a:t>
          </a:r>
        </a:p>
      </dsp:txBody>
      <dsp:txXfrm>
        <a:off x="2210831" y="1486474"/>
        <a:ext cx="1936501" cy="1773269"/>
      </dsp:txXfrm>
    </dsp:sp>
    <dsp:sp modelId="{E3E969CA-BA68-844D-88FA-AC2D18B0D4B9}">
      <dsp:nvSpPr>
        <dsp:cNvPr id="0" name=""/>
        <dsp:cNvSpPr/>
      </dsp:nvSpPr>
      <dsp:spPr>
        <a:xfrm>
          <a:off x="4418443" y="804255"/>
          <a:ext cx="1936501" cy="682219"/>
        </a:xfrm>
        <a:prstGeom prst="rect">
          <a:avLst/>
        </a:prstGeom>
        <a:solidFill>
          <a:srgbClr val="EB7722"/>
        </a:solidFill>
        <a:ln w="25400" cap="flat" cmpd="sng" algn="ctr">
          <a:solidFill>
            <a:srgbClr val="EB772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GB" sz="1900" kern="1200" dirty="0">
              <a:latin typeface="Myriad Pro" panose="020B0503030403020204" pitchFamily="34" charset="0"/>
            </a:rPr>
            <a:t>Skills</a:t>
          </a:r>
        </a:p>
      </dsp:txBody>
      <dsp:txXfrm>
        <a:off x="4418443" y="804255"/>
        <a:ext cx="1936501" cy="682219"/>
      </dsp:txXfrm>
    </dsp:sp>
    <dsp:sp modelId="{D666B148-E37A-C64A-972C-0DFC31469469}">
      <dsp:nvSpPr>
        <dsp:cNvPr id="0" name=""/>
        <dsp:cNvSpPr/>
      </dsp:nvSpPr>
      <dsp:spPr>
        <a:xfrm>
          <a:off x="4418443" y="1486474"/>
          <a:ext cx="1936501" cy="177326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ctr" anchorCtr="0">
          <a:noAutofit/>
        </a:bodyPr>
        <a:lstStyle/>
        <a:p>
          <a:pPr marL="171450" lvl="1" indent="-171450" algn="l" defTabSz="844550">
            <a:lnSpc>
              <a:spcPct val="90000"/>
            </a:lnSpc>
            <a:spcBef>
              <a:spcPct val="0"/>
            </a:spcBef>
            <a:spcAft>
              <a:spcPct val="15000"/>
            </a:spcAft>
            <a:buChar char="•"/>
          </a:pPr>
          <a:r>
            <a:rPr lang="en-GB" sz="1900" kern="1200" dirty="0">
              <a:latin typeface="Myriad Pro" panose="020B0503030403020204" pitchFamily="34" charset="0"/>
            </a:rPr>
            <a:t>Group work</a:t>
          </a:r>
        </a:p>
        <a:p>
          <a:pPr marL="171450" lvl="1" indent="-171450" algn="l" defTabSz="844550">
            <a:lnSpc>
              <a:spcPct val="90000"/>
            </a:lnSpc>
            <a:spcBef>
              <a:spcPct val="0"/>
            </a:spcBef>
            <a:spcAft>
              <a:spcPct val="15000"/>
            </a:spcAft>
            <a:buChar char="•"/>
          </a:pPr>
          <a:r>
            <a:rPr lang="en-GB" sz="1900" kern="1200" dirty="0">
              <a:latin typeface="Myriad Pro" panose="020B0503030403020204" pitchFamily="34" charset="0"/>
            </a:rPr>
            <a:t>Pair Work</a:t>
          </a:r>
        </a:p>
        <a:p>
          <a:pPr marL="171450" lvl="1" indent="-171450" algn="l" defTabSz="844550">
            <a:lnSpc>
              <a:spcPct val="90000"/>
            </a:lnSpc>
            <a:spcBef>
              <a:spcPct val="0"/>
            </a:spcBef>
            <a:spcAft>
              <a:spcPct val="15000"/>
            </a:spcAft>
            <a:buChar char="•"/>
          </a:pPr>
          <a:r>
            <a:rPr lang="en-GB" sz="1900" kern="1200" dirty="0">
              <a:latin typeface="Myriad Pro" panose="020B0503030403020204" pitchFamily="34" charset="0"/>
            </a:rPr>
            <a:t>Digital Skills</a:t>
          </a:r>
        </a:p>
        <a:p>
          <a:pPr marL="171450" lvl="1" indent="-171450" algn="l" defTabSz="844550">
            <a:lnSpc>
              <a:spcPct val="90000"/>
            </a:lnSpc>
            <a:spcBef>
              <a:spcPct val="0"/>
            </a:spcBef>
            <a:spcAft>
              <a:spcPct val="15000"/>
            </a:spcAft>
            <a:buChar char="•"/>
          </a:pPr>
          <a:r>
            <a:rPr lang="en-GB" sz="1900" kern="1200" dirty="0">
              <a:latin typeface="Myriad Pro" panose="020B0503030403020204" pitchFamily="34" charset="0"/>
            </a:rPr>
            <a:t>Presentation skill etc. </a:t>
          </a:r>
        </a:p>
      </dsp:txBody>
      <dsp:txXfrm>
        <a:off x="4418443" y="1486474"/>
        <a:ext cx="1936501" cy="1773269"/>
      </dsp:txXfrm>
    </dsp:sp>
    <dsp:sp modelId="{B43F8851-9811-6048-BF73-6B018F5C2F3C}">
      <dsp:nvSpPr>
        <dsp:cNvPr id="0" name=""/>
        <dsp:cNvSpPr/>
      </dsp:nvSpPr>
      <dsp:spPr>
        <a:xfrm>
          <a:off x="6626054" y="804255"/>
          <a:ext cx="1936501" cy="682219"/>
        </a:xfrm>
        <a:prstGeom prst="rect">
          <a:avLst/>
        </a:prstGeom>
        <a:solidFill>
          <a:srgbClr val="EB7722"/>
        </a:solidFill>
        <a:ln w="25400" cap="flat" cmpd="sng" algn="ctr">
          <a:solidFill>
            <a:srgbClr val="EB772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GB" sz="1900" kern="1200" dirty="0">
              <a:latin typeface="Myriad Pro" panose="020B0503030403020204" pitchFamily="34" charset="0"/>
            </a:rPr>
            <a:t>Skills and Language</a:t>
          </a:r>
        </a:p>
      </dsp:txBody>
      <dsp:txXfrm>
        <a:off x="6626054" y="804255"/>
        <a:ext cx="1936501" cy="682219"/>
      </dsp:txXfrm>
    </dsp:sp>
    <dsp:sp modelId="{6584D801-CCDC-9A48-B8A7-8C693BE5CFBF}">
      <dsp:nvSpPr>
        <dsp:cNvPr id="0" name=""/>
        <dsp:cNvSpPr/>
      </dsp:nvSpPr>
      <dsp:spPr>
        <a:xfrm>
          <a:off x="6626054" y="1486474"/>
          <a:ext cx="1936501" cy="177326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ctr" anchorCtr="0">
          <a:noAutofit/>
        </a:bodyPr>
        <a:lstStyle/>
        <a:p>
          <a:pPr marL="171450" lvl="1" indent="-171450" algn="l" defTabSz="844550">
            <a:lnSpc>
              <a:spcPct val="90000"/>
            </a:lnSpc>
            <a:spcBef>
              <a:spcPct val="0"/>
            </a:spcBef>
            <a:spcAft>
              <a:spcPct val="15000"/>
            </a:spcAft>
            <a:buChar char="•"/>
          </a:pPr>
          <a:r>
            <a:rPr lang="en-GB" sz="1900" kern="1200" dirty="0">
              <a:latin typeface="Myriad Pro" panose="020B0503030403020204" pitchFamily="34" charset="0"/>
            </a:rPr>
            <a:t>BICS</a:t>
          </a:r>
        </a:p>
        <a:p>
          <a:pPr marL="171450" lvl="1" indent="-171450" algn="l" defTabSz="844550">
            <a:lnSpc>
              <a:spcPct val="90000"/>
            </a:lnSpc>
            <a:spcBef>
              <a:spcPct val="0"/>
            </a:spcBef>
            <a:spcAft>
              <a:spcPct val="15000"/>
            </a:spcAft>
            <a:buChar char="•"/>
          </a:pPr>
          <a:r>
            <a:rPr lang="en-GB" sz="1900" kern="1200" dirty="0">
              <a:latin typeface="Myriad Pro" panose="020B0503030403020204" pitchFamily="34" charset="0"/>
            </a:rPr>
            <a:t>Language for Learning </a:t>
          </a:r>
        </a:p>
      </dsp:txBody>
      <dsp:txXfrm>
        <a:off x="6626054" y="1486474"/>
        <a:ext cx="1936501" cy="177326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7BCD02-9AA0-A84B-9804-924E99867CA6}">
      <dsp:nvSpPr>
        <dsp:cNvPr id="0" name=""/>
        <dsp:cNvSpPr/>
      </dsp:nvSpPr>
      <dsp:spPr>
        <a:xfrm>
          <a:off x="2526696" y="1788242"/>
          <a:ext cx="1375222" cy="1375222"/>
        </a:xfrm>
        <a:prstGeom prst="roundRect">
          <a:avLst/>
        </a:prstGeom>
        <a:gradFill rotWithShape="0">
          <a:gsLst>
            <a:gs pos="0">
              <a:schemeClr val="accent2">
                <a:shade val="80000"/>
                <a:hueOff val="0"/>
                <a:satOff val="0"/>
                <a:lumOff val="0"/>
                <a:alphaOff val="0"/>
                <a:tint val="100000"/>
                <a:shade val="100000"/>
                <a:satMod val="130000"/>
              </a:schemeClr>
            </a:gs>
            <a:gs pos="100000">
              <a:schemeClr val="accent2">
                <a:shade val="8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GB" sz="1800" kern="1200" dirty="0"/>
            <a:t>Assessment</a:t>
          </a:r>
        </a:p>
      </dsp:txBody>
      <dsp:txXfrm>
        <a:off x="2593829" y="1855375"/>
        <a:ext cx="1240956" cy="1240956"/>
      </dsp:txXfrm>
    </dsp:sp>
    <dsp:sp modelId="{BF216C4E-7B56-5745-9FCB-FA0E746EF3EA}">
      <dsp:nvSpPr>
        <dsp:cNvPr id="0" name=""/>
        <dsp:cNvSpPr/>
      </dsp:nvSpPr>
      <dsp:spPr>
        <a:xfrm rot="16200000">
          <a:off x="2825986" y="1399921"/>
          <a:ext cx="776642" cy="0"/>
        </a:xfrm>
        <a:custGeom>
          <a:avLst/>
          <a:gdLst/>
          <a:ahLst/>
          <a:cxnLst/>
          <a:rect l="0" t="0" r="0" b="0"/>
          <a:pathLst>
            <a:path>
              <a:moveTo>
                <a:pt x="0" y="0"/>
              </a:moveTo>
              <a:lnTo>
                <a:pt x="776642" y="0"/>
              </a:lnTo>
            </a:path>
          </a:pathLst>
        </a:custGeom>
        <a:noFill/>
        <a:ln w="9525" cap="flat" cmpd="sng" algn="ctr">
          <a:solidFill>
            <a:schemeClr val="accent2">
              <a:tint val="99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E41F70B-876C-CC43-B053-48D579AC75AF}">
      <dsp:nvSpPr>
        <dsp:cNvPr id="0" name=""/>
        <dsp:cNvSpPr/>
      </dsp:nvSpPr>
      <dsp:spPr>
        <a:xfrm>
          <a:off x="2753607" y="90201"/>
          <a:ext cx="921399" cy="921399"/>
        </a:xfrm>
        <a:prstGeom prst="roundRect">
          <a:avLst/>
        </a:prstGeom>
        <a:gradFill rotWithShape="0">
          <a:gsLst>
            <a:gs pos="0">
              <a:schemeClr val="accent2">
                <a:shade val="80000"/>
                <a:hueOff val="-7174"/>
                <a:satOff val="-805"/>
                <a:lumOff val="5136"/>
                <a:alphaOff val="0"/>
                <a:tint val="100000"/>
                <a:shade val="100000"/>
                <a:satMod val="130000"/>
              </a:schemeClr>
            </a:gs>
            <a:gs pos="100000">
              <a:schemeClr val="accent2">
                <a:shade val="80000"/>
                <a:hueOff val="-7174"/>
                <a:satOff val="-805"/>
                <a:lumOff val="5136"/>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GB" sz="1800" kern="1200" dirty="0"/>
            <a:t>Student</a:t>
          </a:r>
        </a:p>
      </dsp:txBody>
      <dsp:txXfrm>
        <a:off x="2798586" y="135180"/>
        <a:ext cx="831441" cy="831441"/>
      </dsp:txXfrm>
    </dsp:sp>
    <dsp:sp modelId="{17044DA7-C5E2-9F40-BE99-124222B67132}">
      <dsp:nvSpPr>
        <dsp:cNvPr id="0" name=""/>
        <dsp:cNvSpPr/>
      </dsp:nvSpPr>
      <dsp:spPr>
        <a:xfrm rot="20520000">
          <a:off x="3884359" y="2141568"/>
          <a:ext cx="717547" cy="0"/>
        </a:xfrm>
        <a:custGeom>
          <a:avLst/>
          <a:gdLst/>
          <a:ahLst/>
          <a:cxnLst/>
          <a:rect l="0" t="0" r="0" b="0"/>
          <a:pathLst>
            <a:path>
              <a:moveTo>
                <a:pt x="0" y="0"/>
              </a:moveTo>
              <a:lnTo>
                <a:pt x="717547" y="0"/>
              </a:lnTo>
            </a:path>
          </a:pathLst>
        </a:custGeom>
        <a:noFill/>
        <a:ln w="9525" cap="flat" cmpd="sng" algn="ctr">
          <a:solidFill>
            <a:schemeClr val="accent2">
              <a:tint val="99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E24A3E0-F7EE-C347-9287-C85E23F72452}">
      <dsp:nvSpPr>
        <dsp:cNvPr id="0" name=""/>
        <dsp:cNvSpPr/>
      </dsp:nvSpPr>
      <dsp:spPr>
        <a:xfrm>
          <a:off x="4584347" y="1420311"/>
          <a:ext cx="921399" cy="921399"/>
        </a:xfrm>
        <a:prstGeom prst="roundRect">
          <a:avLst/>
        </a:prstGeom>
        <a:gradFill rotWithShape="0">
          <a:gsLst>
            <a:gs pos="0">
              <a:schemeClr val="accent2">
                <a:shade val="80000"/>
                <a:hueOff val="-14349"/>
                <a:satOff val="-1610"/>
                <a:lumOff val="10272"/>
                <a:alphaOff val="0"/>
                <a:tint val="100000"/>
                <a:shade val="100000"/>
                <a:satMod val="130000"/>
              </a:schemeClr>
            </a:gs>
            <a:gs pos="100000">
              <a:schemeClr val="accent2">
                <a:shade val="80000"/>
                <a:hueOff val="-14349"/>
                <a:satOff val="-1610"/>
                <a:lumOff val="10272"/>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GB" sz="1800" kern="1200" dirty="0"/>
            <a:t>Teacher</a:t>
          </a:r>
        </a:p>
      </dsp:txBody>
      <dsp:txXfrm>
        <a:off x="4629326" y="1465290"/>
        <a:ext cx="831441" cy="831441"/>
      </dsp:txXfrm>
    </dsp:sp>
    <dsp:sp modelId="{D134A208-9DBD-AE44-BA01-95A41B939332}">
      <dsp:nvSpPr>
        <dsp:cNvPr id="0" name=""/>
        <dsp:cNvSpPr/>
      </dsp:nvSpPr>
      <dsp:spPr>
        <a:xfrm rot="3240000">
          <a:off x="3609686" y="3367970"/>
          <a:ext cx="505563" cy="0"/>
        </a:xfrm>
        <a:custGeom>
          <a:avLst/>
          <a:gdLst/>
          <a:ahLst/>
          <a:cxnLst/>
          <a:rect l="0" t="0" r="0" b="0"/>
          <a:pathLst>
            <a:path>
              <a:moveTo>
                <a:pt x="0" y="0"/>
              </a:moveTo>
              <a:lnTo>
                <a:pt x="505563" y="0"/>
              </a:lnTo>
            </a:path>
          </a:pathLst>
        </a:custGeom>
        <a:noFill/>
        <a:ln w="9525" cap="flat" cmpd="sng" algn="ctr">
          <a:solidFill>
            <a:schemeClr val="accent2">
              <a:tint val="99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430C66D-FB2D-C84E-9A2D-C998EADEC87F}">
      <dsp:nvSpPr>
        <dsp:cNvPr id="0" name=""/>
        <dsp:cNvSpPr/>
      </dsp:nvSpPr>
      <dsp:spPr>
        <a:xfrm>
          <a:off x="3885067" y="3572474"/>
          <a:ext cx="921399" cy="921399"/>
        </a:xfrm>
        <a:prstGeom prst="roundRect">
          <a:avLst/>
        </a:prstGeom>
        <a:gradFill rotWithShape="0">
          <a:gsLst>
            <a:gs pos="0">
              <a:schemeClr val="accent2">
                <a:shade val="80000"/>
                <a:hueOff val="-21523"/>
                <a:satOff val="-2414"/>
                <a:lumOff val="15408"/>
                <a:alphaOff val="0"/>
                <a:tint val="100000"/>
                <a:shade val="100000"/>
                <a:satMod val="130000"/>
              </a:schemeClr>
            </a:gs>
            <a:gs pos="100000">
              <a:schemeClr val="accent2">
                <a:shade val="80000"/>
                <a:hueOff val="-21523"/>
                <a:satOff val="-2414"/>
                <a:lumOff val="15408"/>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3660" tIns="73660" rIns="73660" bIns="73660" numCol="1" spcCol="1270" anchor="ctr" anchorCtr="0">
          <a:noAutofit/>
        </a:bodyPr>
        <a:lstStyle/>
        <a:p>
          <a:pPr marL="0" lvl="0" indent="0" algn="ctr" defTabSz="1289050">
            <a:lnSpc>
              <a:spcPct val="90000"/>
            </a:lnSpc>
            <a:spcBef>
              <a:spcPct val="0"/>
            </a:spcBef>
            <a:spcAft>
              <a:spcPct val="35000"/>
            </a:spcAft>
            <a:buNone/>
          </a:pPr>
          <a:r>
            <a:rPr lang="en-GB" sz="2900" kern="1200" dirty="0"/>
            <a:t>Peer</a:t>
          </a:r>
        </a:p>
      </dsp:txBody>
      <dsp:txXfrm>
        <a:off x="3930046" y="3617453"/>
        <a:ext cx="831441" cy="831441"/>
      </dsp:txXfrm>
    </dsp:sp>
    <dsp:sp modelId="{07375839-48F4-CC41-8CE4-88CDF7A1014F}">
      <dsp:nvSpPr>
        <dsp:cNvPr id="0" name=""/>
        <dsp:cNvSpPr/>
      </dsp:nvSpPr>
      <dsp:spPr>
        <a:xfrm rot="7560000">
          <a:off x="2313365" y="3367970"/>
          <a:ext cx="505563" cy="0"/>
        </a:xfrm>
        <a:custGeom>
          <a:avLst/>
          <a:gdLst/>
          <a:ahLst/>
          <a:cxnLst/>
          <a:rect l="0" t="0" r="0" b="0"/>
          <a:pathLst>
            <a:path>
              <a:moveTo>
                <a:pt x="0" y="0"/>
              </a:moveTo>
              <a:lnTo>
                <a:pt x="505563" y="0"/>
              </a:lnTo>
            </a:path>
          </a:pathLst>
        </a:custGeom>
        <a:noFill/>
        <a:ln w="9525" cap="flat" cmpd="sng" algn="ctr">
          <a:solidFill>
            <a:schemeClr val="accent2">
              <a:tint val="99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7DCCBC0-E86D-324E-8C3F-5D93044AE805}">
      <dsp:nvSpPr>
        <dsp:cNvPr id="0" name=""/>
        <dsp:cNvSpPr/>
      </dsp:nvSpPr>
      <dsp:spPr>
        <a:xfrm>
          <a:off x="1622148" y="3572474"/>
          <a:ext cx="921399" cy="921399"/>
        </a:xfrm>
        <a:prstGeom prst="roundRect">
          <a:avLst/>
        </a:prstGeom>
        <a:gradFill rotWithShape="0">
          <a:gsLst>
            <a:gs pos="0">
              <a:schemeClr val="accent2">
                <a:shade val="80000"/>
                <a:hueOff val="-28698"/>
                <a:satOff val="-3219"/>
                <a:lumOff val="20544"/>
                <a:alphaOff val="0"/>
                <a:tint val="100000"/>
                <a:shade val="100000"/>
                <a:satMod val="130000"/>
              </a:schemeClr>
            </a:gs>
            <a:gs pos="100000">
              <a:schemeClr val="accent2">
                <a:shade val="80000"/>
                <a:hueOff val="-28698"/>
                <a:satOff val="-3219"/>
                <a:lumOff val="20544"/>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en-GB" sz="2200" kern="1200" dirty="0"/>
            <a:t>Group</a:t>
          </a:r>
        </a:p>
      </dsp:txBody>
      <dsp:txXfrm>
        <a:off x="1667127" y="3617453"/>
        <a:ext cx="831441" cy="831441"/>
      </dsp:txXfrm>
    </dsp:sp>
    <dsp:sp modelId="{6D993951-B48A-DC48-A2FD-87FB3CC96227}">
      <dsp:nvSpPr>
        <dsp:cNvPr id="0" name=""/>
        <dsp:cNvSpPr/>
      </dsp:nvSpPr>
      <dsp:spPr>
        <a:xfrm rot="11880000">
          <a:off x="1826707" y="2141568"/>
          <a:ext cx="717547" cy="0"/>
        </a:xfrm>
        <a:custGeom>
          <a:avLst/>
          <a:gdLst/>
          <a:ahLst/>
          <a:cxnLst/>
          <a:rect l="0" t="0" r="0" b="0"/>
          <a:pathLst>
            <a:path>
              <a:moveTo>
                <a:pt x="0" y="0"/>
              </a:moveTo>
              <a:lnTo>
                <a:pt x="717547" y="0"/>
              </a:lnTo>
            </a:path>
          </a:pathLst>
        </a:custGeom>
        <a:noFill/>
        <a:ln w="9525" cap="flat" cmpd="sng" algn="ctr">
          <a:solidFill>
            <a:schemeClr val="accent2">
              <a:tint val="99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8422EC6-ECFA-2841-B096-B5AC718E5C0C}">
      <dsp:nvSpPr>
        <dsp:cNvPr id="0" name=""/>
        <dsp:cNvSpPr/>
      </dsp:nvSpPr>
      <dsp:spPr>
        <a:xfrm>
          <a:off x="922868" y="1420311"/>
          <a:ext cx="921399" cy="921399"/>
        </a:xfrm>
        <a:prstGeom prst="roundRect">
          <a:avLst/>
        </a:prstGeom>
        <a:gradFill rotWithShape="0">
          <a:gsLst>
            <a:gs pos="0">
              <a:schemeClr val="accent2">
                <a:shade val="80000"/>
                <a:hueOff val="-35872"/>
                <a:satOff val="-4024"/>
                <a:lumOff val="25680"/>
                <a:alphaOff val="0"/>
                <a:tint val="100000"/>
                <a:shade val="100000"/>
                <a:satMod val="130000"/>
              </a:schemeClr>
            </a:gs>
            <a:gs pos="100000">
              <a:schemeClr val="accent2">
                <a:shade val="80000"/>
                <a:hueOff val="-35872"/>
                <a:satOff val="-4024"/>
                <a:lumOff val="2568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1200150">
            <a:lnSpc>
              <a:spcPct val="90000"/>
            </a:lnSpc>
            <a:spcBef>
              <a:spcPct val="0"/>
            </a:spcBef>
            <a:spcAft>
              <a:spcPct val="35000"/>
            </a:spcAft>
            <a:buNone/>
          </a:pPr>
          <a:r>
            <a:rPr lang="en-GB" sz="2700" kern="1200" dirty="0"/>
            <a:t>Class</a:t>
          </a:r>
        </a:p>
      </dsp:txBody>
      <dsp:txXfrm>
        <a:off x="967847" y="1465290"/>
        <a:ext cx="831441" cy="83144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8D5D9C-EA32-4479-A953-21FD5A5B2433}">
      <dsp:nvSpPr>
        <dsp:cNvPr id="0" name=""/>
        <dsp:cNvSpPr/>
      </dsp:nvSpPr>
      <dsp:spPr>
        <a:xfrm>
          <a:off x="535049" y="683862"/>
          <a:ext cx="1475437" cy="147543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BF2D75-B7B6-4374-9A2E-6D1239BF61F6}">
      <dsp:nvSpPr>
        <dsp:cNvPr id="0" name=""/>
        <dsp:cNvSpPr/>
      </dsp:nvSpPr>
      <dsp:spPr>
        <a:xfrm>
          <a:off x="849487" y="998300"/>
          <a:ext cx="846562" cy="8465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7357E57-1500-436B-8E95-05CFC53B304C}">
      <dsp:nvSpPr>
        <dsp:cNvPr id="0" name=""/>
        <dsp:cNvSpPr/>
      </dsp:nvSpPr>
      <dsp:spPr>
        <a:xfrm>
          <a:off x="63393" y="2618862"/>
          <a:ext cx="241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GB" sz="1400" kern="1200" cap="none" baseline="0" dirty="0">
              <a:latin typeface="Myriad Pro" panose="020B0503030403020204" pitchFamily="34" charset="0"/>
            </a:rPr>
            <a:t>1. What does a CLIL unit of learning look like? </a:t>
          </a:r>
          <a:endParaRPr lang="en-US" sz="1400" kern="1200" cap="none" baseline="0" dirty="0">
            <a:latin typeface="Myriad Pro" panose="020B0503030403020204" pitchFamily="34" charset="0"/>
          </a:endParaRPr>
        </a:p>
      </dsp:txBody>
      <dsp:txXfrm>
        <a:off x="63393" y="2618862"/>
        <a:ext cx="2418750" cy="720000"/>
      </dsp:txXfrm>
    </dsp:sp>
    <dsp:sp modelId="{D7E4DE34-108F-490C-9C7F-0A09AFD5DB7B}">
      <dsp:nvSpPr>
        <dsp:cNvPr id="0" name=""/>
        <dsp:cNvSpPr/>
      </dsp:nvSpPr>
      <dsp:spPr>
        <a:xfrm>
          <a:off x="3377081" y="683862"/>
          <a:ext cx="1475437" cy="147543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C83C50-B313-4D04-A939-9E14FBBB4334}">
      <dsp:nvSpPr>
        <dsp:cNvPr id="0" name=""/>
        <dsp:cNvSpPr/>
      </dsp:nvSpPr>
      <dsp:spPr>
        <a:xfrm>
          <a:off x="3691518" y="998300"/>
          <a:ext cx="846562" cy="8465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31A2FDA-DEDB-4959-99D4-8E87215478A6}">
      <dsp:nvSpPr>
        <dsp:cNvPr id="0" name=""/>
        <dsp:cNvSpPr/>
      </dsp:nvSpPr>
      <dsp:spPr>
        <a:xfrm>
          <a:off x="2905425" y="2618862"/>
          <a:ext cx="241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GB" sz="1400" kern="1200" cap="none" baseline="0" dirty="0">
              <a:solidFill>
                <a:prstClr val="black">
                  <a:hueOff val="0"/>
                  <a:satOff val="0"/>
                  <a:lumOff val="0"/>
                  <a:alphaOff val="0"/>
                </a:prstClr>
              </a:solidFill>
              <a:latin typeface="Myriad Pro" panose="020B0503030403020204" pitchFamily="34" charset="0"/>
              <a:ea typeface="+mn-ea"/>
              <a:cs typeface="+mn-cs"/>
            </a:rPr>
            <a:t>2. How do I sequence a CLIL lesson?</a:t>
          </a:r>
          <a:endParaRPr lang="en-US" sz="1400" kern="1200" cap="none" baseline="0" dirty="0">
            <a:solidFill>
              <a:prstClr val="black">
                <a:hueOff val="0"/>
                <a:satOff val="0"/>
                <a:lumOff val="0"/>
                <a:alphaOff val="0"/>
              </a:prstClr>
            </a:solidFill>
            <a:latin typeface="Myriad Pro" panose="020B0503030403020204" pitchFamily="34" charset="0"/>
            <a:ea typeface="+mn-ea"/>
            <a:cs typeface="+mn-cs"/>
          </a:endParaRPr>
        </a:p>
      </dsp:txBody>
      <dsp:txXfrm>
        <a:off x="2905425" y="2618862"/>
        <a:ext cx="2418750" cy="720000"/>
      </dsp:txXfrm>
    </dsp:sp>
    <dsp:sp modelId="{B9C95A32-1672-4E18-82F0-CBD655139639}">
      <dsp:nvSpPr>
        <dsp:cNvPr id="0" name=""/>
        <dsp:cNvSpPr/>
      </dsp:nvSpPr>
      <dsp:spPr>
        <a:xfrm>
          <a:off x="6219112" y="683862"/>
          <a:ext cx="1475437" cy="147543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F360DC-517C-468A-9068-3C6E58BCE7AC}">
      <dsp:nvSpPr>
        <dsp:cNvPr id="0" name=""/>
        <dsp:cNvSpPr/>
      </dsp:nvSpPr>
      <dsp:spPr>
        <a:xfrm>
          <a:off x="6533550" y="998300"/>
          <a:ext cx="846562" cy="8465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08ED95F-58B8-490B-A571-C9FDFA3BE79B}">
      <dsp:nvSpPr>
        <dsp:cNvPr id="0" name=""/>
        <dsp:cNvSpPr/>
      </dsp:nvSpPr>
      <dsp:spPr>
        <a:xfrm>
          <a:off x="5747456" y="2618862"/>
          <a:ext cx="241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GB" sz="1400" kern="1200" cap="none" baseline="0" dirty="0">
              <a:solidFill>
                <a:prstClr val="black">
                  <a:hueOff val="0"/>
                  <a:satOff val="0"/>
                  <a:lumOff val="0"/>
                  <a:alphaOff val="0"/>
                </a:prstClr>
              </a:solidFill>
              <a:latin typeface="Myriad Pro" panose="020B0503030403020204" pitchFamily="34" charset="0"/>
              <a:ea typeface="+mn-ea"/>
              <a:cs typeface="+mn-cs"/>
            </a:rPr>
            <a:t>3. How do we use assessment in the CLIL classroom?</a:t>
          </a:r>
          <a:endParaRPr lang="en-US" sz="1400" kern="1200" dirty="0"/>
        </a:p>
      </dsp:txBody>
      <dsp:txXfrm>
        <a:off x="5747456" y="2618862"/>
        <a:ext cx="2418750"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7D4D56-3E94-F44D-B533-2E90EB436FE5}" type="datetimeFigureOut">
              <a:rPr lang="en-US" smtClean="0"/>
              <a:t>7/1/20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399F85-C658-2648-8E88-7CED0EBB73EE}" type="slidenum">
              <a:rPr lang="en-US" smtClean="0"/>
              <a:t>‹#›</a:t>
            </a:fld>
            <a:endParaRPr lang="en-US"/>
          </a:p>
        </p:txBody>
      </p:sp>
    </p:spTree>
    <p:extLst>
      <p:ext uri="{BB962C8B-B14F-4D97-AF65-F5344CB8AC3E}">
        <p14:creationId xmlns:p14="http://schemas.microsoft.com/office/powerpoint/2010/main" val="4057744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399F85-C658-2648-8E88-7CED0EBB73EE}" type="slidenum">
              <a:rPr lang="en-US" smtClean="0"/>
              <a:t>1</a:t>
            </a:fld>
            <a:endParaRPr lang="en-US"/>
          </a:p>
        </p:txBody>
      </p:sp>
    </p:spTree>
    <p:extLst>
      <p:ext uri="{BB962C8B-B14F-4D97-AF65-F5344CB8AC3E}">
        <p14:creationId xmlns:p14="http://schemas.microsoft.com/office/powerpoint/2010/main" val="4848017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Points to mention:</a:t>
            </a:r>
          </a:p>
          <a:p>
            <a:pPr marL="171450" indent="-171450">
              <a:buFontTx/>
              <a:buChar char="-"/>
            </a:pPr>
            <a:r>
              <a:rPr lang="en-US" dirty="0"/>
              <a:t>How they are constructed from learning outcomes. NOT specific learning objectives so these can be delivered to a greater or lesser extent based on your context. </a:t>
            </a:r>
          </a:p>
          <a:p>
            <a:pPr marL="171450" indent="-171450">
              <a:buFontTx/>
              <a:buChar char="-"/>
            </a:pPr>
            <a:r>
              <a:rPr lang="en-US" dirty="0"/>
              <a:t>Procedure section – this relates to the methodologies and approach of CLIL in the classroom. We’ll look at this is later slides. </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26399F85-C658-2648-8E88-7CED0EBB73EE}" type="slidenum">
              <a:rPr lang="en-US" smtClean="0"/>
              <a:t>14</a:t>
            </a:fld>
            <a:endParaRPr lang="en-US"/>
          </a:p>
        </p:txBody>
      </p:sp>
    </p:spTree>
    <p:extLst>
      <p:ext uri="{BB962C8B-B14F-4D97-AF65-F5344CB8AC3E}">
        <p14:creationId xmlns:p14="http://schemas.microsoft.com/office/powerpoint/2010/main" val="24075541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399F85-C658-2648-8E88-7CED0EBB73EE}" type="slidenum">
              <a:rPr lang="en-US" smtClean="0"/>
              <a:t>15</a:t>
            </a:fld>
            <a:endParaRPr lang="en-US"/>
          </a:p>
        </p:txBody>
      </p:sp>
    </p:spTree>
    <p:extLst>
      <p:ext uri="{BB962C8B-B14F-4D97-AF65-F5344CB8AC3E}">
        <p14:creationId xmlns:p14="http://schemas.microsoft.com/office/powerpoint/2010/main" val="3255198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Things to mention:</a:t>
            </a:r>
          </a:p>
          <a:p>
            <a:r>
              <a:rPr lang="en-US" dirty="0"/>
              <a:t>- Remember from the previous webinar regarding the progression of cognition. This diagram can represent the development of cognition over time of a unit of lesson or over a lesson. Here we are considering it over the lesson. </a:t>
            </a:r>
          </a:p>
        </p:txBody>
      </p:sp>
      <p:sp>
        <p:nvSpPr>
          <p:cNvPr id="4" name="Slide Number Placeholder 3"/>
          <p:cNvSpPr>
            <a:spLocks noGrp="1"/>
          </p:cNvSpPr>
          <p:nvPr>
            <p:ph type="sldNum" sz="quarter" idx="5"/>
          </p:nvPr>
        </p:nvSpPr>
        <p:spPr/>
        <p:txBody>
          <a:bodyPr/>
          <a:lstStyle/>
          <a:p>
            <a:fld id="{26399F85-C658-2648-8E88-7CED0EBB73EE}" type="slidenum">
              <a:rPr lang="en-US" smtClean="0"/>
              <a:t>16</a:t>
            </a:fld>
            <a:endParaRPr lang="en-US"/>
          </a:p>
        </p:txBody>
      </p:sp>
    </p:spTree>
    <p:extLst>
      <p:ext uri="{BB962C8B-B14F-4D97-AF65-F5344CB8AC3E}">
        <p14:creationId xmlns:p14="http://schemas.microsoft.com/office/powerpoint/2010/main" val="41265872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Points to mention:</a:t>
            </a:r>
          </a:p>
          <a:p>
            <a:r>
              <a:rPr lang="en-US" dirty="0"/>
              <a:t> - these are not necessarily in the correct order. </a:t>
            </a:r>
          </a:p>
        </p:txBody>
      </p:sp>
      <p:sp>
        <p:nvSpPr>
          <p:cNvPr id="4" name="Slide Number Placeholder 3"/>
          <p:cNvSpPr>
            <a:spLocks noGrp="1"/>
          </p:cNvSpPr>
          <p:nvPr>
            <p:ph type="sldNum" sz="quarter" idx="5"/>
          </p:nvPr>
        </p:nvSpPr>
        <p:spPr/>
        <p:txBody>
          <a:bodyPr/>
          <a:lstStyle/>
          <a:p>
            <a:fld id="{26399F85-C658-2648-8E88-7CED0EBB73EE}" type="slidenum">
              <a:rPr lang="en-US" smtClean="0"/>
              <a:t>17</a:t>
            </a:fld>
            <a:endParaRPr lang="en-US"/>
          </a:p>
        </p:txBody>
      </p:sp>
    </p:spTree>
    <p:extLst>
      <p:ext uri="{BB962C8B-B14F-4D97-AF65-F5344CB8AC3E}">
        <p14:creationId xmlns:p14="http://schemas.microsoft.com/office/powerpoint/2010/main" val="3214203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Points to mention:</a:t>
            </a:r>
          </a:p>
          <a:p>
            <a:r>
              <a:rPr lang="en-US" dirty="0"/>
              <a:t> - cultural aspects are developed through exposure to the knowledge but also through exposure through group work and presentations where students are sharing knowledge about other cultures. </a:t>
            </a:r>
          </a:p>
        </p:txBody>
      </p:sp>
      <p:sp>
        <p:nvSpPr>
          <p:cNvPr id="4" name="Slide Number Placeholder 3"/>
          <p:cNvSpPr>
            <a:spLocks noGrp="1"/>
          </p:cNvSpPr>
          <p:nvPr>
            <p:ph type="sldNum" sz="quarter" idx="5"/>
          </p:nvPr>
        </p:nvSpPr>
        <p:spPr/>
        <p:txBody>
          <a:bodyPr/>
          <a:lstStyle/>
          <a:p>
            <a:fld id="{26399F85-C658-2648-8E88-7CED0EBB73EE}" type="slidenum">
              <a:rPr lang="en-US" smtClean="0"/>
              <a:t>18</a:t>
            </a:fld>
            <a:endParaRPr lang="en-US"/>
          </a:p>
        </p:txBody>
      </p:sp>
    </p:spTree>
    <p:extLst>
      <p:ext uri="{BB962C8B-B14F-4D97-AF65-F5344CB8AC3E}">
        <p14:creationId xmlns:p14="http://schemas.microsoft.com/office/powerpoint/2010/main" val="27188106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Points to reinforce:</a:t>
            </a:r>
          </a:p>
          <a:p>
            <a:r>
              <a:rPr lang="en-US" dirty="0"/>
              <a:t> - here the language of learning is something that needs to be learnt here through discovery and then recycled constantly to help embed it. </a:t>
            </a:r>
          </a:p>
          <a:p>
            <a:endParaRPr lang="en-US" dirty="0"/>
          </a:p>
          <a:p>
            <a:pPr marL="171450" indent="-171450">
              <a:buFontTx/>
              <a:buChar char="-"/>
            </a:pPr>
            <a:r>
              <a:rPr lang="en-US" dirty="0"/>
              <a:t>Questioning is an important skill here to take information from students </a:t>
            </a:r>
          </a:p>
          <a:p>
            <a:pPr marL="171450" indent="-171450">
              <a:buFontTx/>
              <a:buChar char="-"/>
            </a:pPr>
            <a:endParaRPr lang="en-US" dirty="0"/>
          </a:p>
          <a:p>
            <a:pPr marL="171450" indent="-171450">
              <a:buFontTx/>
              <a:buChar char="-"/>
            </a:pPr>
            <a:r>
              <a:rPr lang="en-US" dirty="0"/>
              <a:t>Giving instructions is also important here when doing activities </a:t>
            </a:r>
          </a:p>
          <a:p>
            <a:pPr marL="171450" indent="-171450">
              <a:buFontTx/>
              <a:buChar char="-"/>
            </a:pPr>
            <a:r>
              <a:rPr lang="en-US" dirty="0"/>
              <a:t>BUT there will be many more and this depends on the group that you are teaching </a:t>
            </a:r>
          </a:p>
          <a:p>
            <a:pPr marL="171450" indent="-171450">
              <a:buFontTx/>
              <a:buChar char="-"/>
            </a:pPr>
            <a:r>
              <a:rPr lang="en-US" dirty="0"/>
              <a:t>Discussion and opinions give rise to new language. </a:t>
            </a:r>
          </a:p>
        </p:txBody>
      </p:sp>
      <p:sp>
        <p:nvSpPr>
          <p:cNvPr id="4" name="Slide Number Placeholder 3"/>
          <p:cNvSpPr>
            <a:spLocks noGrp="1"/>
          </p:cNvSpPr>
          <p:nvPr>
            <p:ph type="sldNum" sz="quarter" idx="5"/>
          </p:nvPr>
        </p:nvSpPr>
        <p:spPr/>
        <p:txBody>
          <a:bodyPr/>
          <a:lstStyle/>
          <a:p>
            <a:fld id="{26399F85-C658-2648-8E88-7CED0EBB73EE}" type="slidenum">
              <a:rPr lang="en-US" smtClean="0"/>
              <a:t>19</a:t>
            </a:fld>
            <a:endParaRPr lang="en-US"/>
          </a:p>
        </p:txBody>
      </p:sp>
    </p:spTree>
    <p:extLst>
      <p:ext uri="{BB962C8B-B14F-4D97-AF65-F5344CB8AC3E}">
        <p14:creationId xmlns:p14="http://schemas.microsoft.com/office/powerpoint/2010/main" val="35252864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399F85-C658-2648-8E88-7CED0EBB73EE}" type="slidenum">
              <a:rPr lang="en-US" smtClean="0"/>
              <a:t>20</a:t>
            </a:fld>
            <a:endParaRPr lang="en-US"/>
          </a:p>
        </p:txBody>
      </p:sp>
    </p:spTree>
    <p:extLst>
      <p:ext uri="{BB962C8B-B14F-4D97-AF65-F5344CB8AC3E}">
        <p14:creationId xmlns:p14="http://schemas.microsoft.com/office/powerpoint/2010/main" val="31634216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399F85-C658-2648-8E88-7CED0EBB73EE}" type="slidenum">
              <a:rPr lang="en-US" smtClean="0"/>
              <a:t>21</a:t>
            </a:fld>
            <a:endParaRPr lang="en-US"/>
          </a:p>
        </p:txBody>
      </p:sp>
    </p:spTree>
    <p:extLst>
      <p:ext uri="{BB962C8B-B14F-4D97-AF65-F5344CB8AC3E}">
        <p14:creationId xmlns:p14="http://schemas.microsoft.com/office/powerpoint/2010/main" val="31725185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b="0" i="0" u="none" strike="noStrike" kern="1200" dirty="0">
                <a:solidFill>
                  <a:schemeClr val="tx1"/>
                </a:solidFill>
                <a:effectLst/>
                <a:latin typeface="+mn-lt"/>
                <a:ea typeface="+mn-ea"/>
                <a:cs typeface="+mn-cs"/>
              </a:rPr>
              <a:t>Points to mention:</a:t>
            </a:r>
          </a:p>
          <a:p>
            <a:endParaRPr lang="en-IE" sz="1200" b="0" i="0" u="none" strike="noStrike" kern="1200" dirty="0">
              <a:solidFill>
                <a:schemeClr val="tx1"/>
              </a:solidFill>
              <a:effectLst/>
              <a:latin typeface="+mn-lt"/>
              <a:ea typeface="+mn-ea"/>
              <a:cs typeface="+mn-cs"/>
            </a:endParaRPr>
          </a:p>
          <a:p>
            <a:r>
              <a:rPr lang="en-IE" sz="1200" b="0" i="0" u="none" strike="noStrike" kern="1200" dirty="0">
                <a:solidFill>
                  <a:schemeClr val="tx1"/>
                </a:solidFill>
                <a:effectLst/>
                <a:latin typeface="+mn-lt"/>
                <a:ea typeface="+mn-ea"/>
                <a:cs typeface="+mn-cs"/>
              </a:rPr>
              <a:t>In a CLIL lesson, all four modes of communication should be combined. </a:t>
            </a:r>
          </a:p>
          <a:p>
            <a:endParaRPr lang="en-IE" sz="1200" b="0" i="0" u="none" strike="noStrike" kern="1200" dirty="0">
              <a:solidFill>
                <a:schemeClr val="tx1"/>
              </a:solidFill>
              <a:effectLst/>
              <a:latin typeface="+mn-lt"/>
              <a:ea typeface="+mn-ea"/>
              <a:cs typeface="+mn-cs"/>
            </a:endParaRPr>
          </a:p>
          <a:p>
            <a:r>
              <a:rPr lang="en-IE" sz="1200" b="0" i="0" u="none" strike="noStrike" kern="1200" dirty="0">
                <a:solidFill>
                  <a:schemeClr val="tx1"/>
                </a:solidFill>
                <a:effectLst/>
                <a:latin typeface="+mn-lt"/>
                <a:ea typeface="+mn-ea"/>
                <a:cs typeface="+mn-cs"/>
              </a:rPr>
              <a:t>The skills are seen thus:</a:t>
            </a:r>
          </a:p>
          <a:p>
            <a:pPr marL="171450" indent="-171450">
              <a:buFontTx/>
              <a:buChar char="-"/>
            </a:pPr>
            <a:r>
              <a:rPr lang="en-IE" sz="1200" b="1" i="0" u="none" strike="noStrike" kern="1200" dirty="0">
                <a:solidFill>
                  <a:schemeClr val="tx1"/>
                </a:solidFill>
                <a:effectLst/>
                <a:latin typeface="+mn-lt"/>
                <a:ea typeface="+mn-ea"/>
                <a:cs typeface="+mn-cs"/>
              </a:rPr>
              <a:t>Reception</a:t>
            </a:r>
            <a:r>
              <a:rPr lang="en-IE" sz="1200" b="0" i="0" u="none" strike="noStrike" kern="1200" dirty="0">
                <a:solidFill>
                  <a:schemeClr val="tx1"/>
                </a:solidFill>
                <a:effectLst/>
                <a:latin typeface="+mn-lt"/>
                <a:ea typeface="+mn-ea"/>
                <a:cs typeface="+mn-cs"/>
              </a:rPr>
              <a:t> = listening and reading, are seen as input activities, reading is perhaps seen as being a major source of input with listening more secondary. Not a lot of research in CLIL about the importance of listening but it would be prudent not to prioritise one over the other. </a:t>
            </a:r>
          </a:p>
          <a:p>
            <a:pPr marL="171450" indent="-171450">
              <a:buFontTx/>
              <a:buChar char="-"/>
            </a:pPr>
            <a:r>
              <a:rPr lang="en-IE" sz="1200" b="1" i="0" u="none" strike="noStrike" kern="1200" dirty="0">
                <a:solidFill>
                  <a:schemeClr val="tx1"/>
                </a:solidFill>
                <a:effectLst/>
                <a:latin typeface="+mn-lt"/>
                <a:ea typeface="+mn-ea"/>
                <a:cs typeface="+mn-cs"/>
              </a:rPr>
              <a:t>Interaction = speaking = </a:t>
            </a:r>
            <a:r>
              <a:rPr lang="en-IE" sz="1200" b="0" i="0" u="none" strike="noStrike" kern="1200" dirty="0">
                <a:solidFill>
                  <a:schemeClr val="tx1"/>
                </a:solidFill>
                <a:effectLst/>
                <a:latin typeface="+mn-lt"/>
                <a:ea typeface="+mn-ea"/>
                <a:cs typeface="+mn-cs"/>
              </a:rPr>
              <a:t>a major source of language for learning practice and developing new language through learning. Must be guided and scaffolded but there is an emphasis on fluency whereas accuracy is subordinate. </a:t>
            </a:r>
          </a:p>
          <a:p>
            <a:pPr marL="171450" indent="-171450">
              <a:buFontTx/>
              <a:buChar char="-"/>
            </a:pPr>
            <a:r>
              <a:rPr lang="en-IE" sz="1200" b="1" i="0" u="none" strike="noStrike" kern="1200" dirty="0">
                <a:solidFill>
                  <a:schemeClr val="tx1"/>
                </a:solidFill>
                <a:effectLst/>
                <a:latin typeface="+mn-lt"/>
                <a:ea typeface="+mn-ea"/>
                <a:cs typeface="+mn-cs"/>
              </a:rPr>
              <a:t>Mediation</a:t>
            </a:r>
            <a:r>
              <a:rPr lang="en-IE" sz="1200" b="0" i="0" u="none" strike="noStrike" kern="1200" dirty="0">
                <a:solidFill>
                  <a:schemeClr val="tx1"/>
                </a:solidFill>
                <a:effectLst/>
                <a:latin typeface="+mn-lt"/>
                <a:ea typeface="+mn-ea"/>
                <a:cs typeface="+mn-cs"/>
              </a:rPr>
              <a:t> = A important skill the CLIL classroom that supports the recycling of language and content, reinforcement of ideas and ways of expressing them, allows students to learn from language. It is important to be able to mediate production. </a:t>
            </a:r>
            <a:endParaRPr lang="en-IE" sz="1200" b="1" i="0" u="none" strike="noStrike" kern="1200" dirty="0">
              <a:solidFill>
                <a:schemeClr val="tx1"/>
              </a:solidFill>
              <a:effectLst/>
              <a:latin typeface="+mn-lt"/>
              <a:ea typeface="+mn-ea"/>
              <a:cs typeface="+mn-cs"/>
            </a:endParaRPr>
          </a:p>
          <a:p>
            <a:pPr marL="171450" indent="-171450">
              <a:buFontTx/>
              <a:buChar char="-"/>
            </a:pPr>
            <a:r>
              <a:rPr lang="en-IE" sz="1200" b="1" i="0" u="none" strike="noStrike" kern="1200" dirty="0">
                <a:solidFill>
                  <a:schemeClr val="tx1"/>
                </a:solidFill>
                <a:effectLst/>
                <a:latin typeface="+mn-lt"/>
                <a:ea typeface="+mn-ea"/>
                <a:cs typeface="+mn-cs"/>
              </a:rPr>
              <a:t>Production = Writing and Speaking = </a:t>
            </a:r>
            <a:r>
              <a:rPr lang="en-IE" sz="1200" b="0" i="0" u="none" strike="noStrike" kern="1200" dirty="0">
                <a:solidFill>
                  <a:schemeClr val="tx1"/>
                </a:solidFill>
                <a:effectLst/>
                <a:latin typeface="+mn-lt"/>
                <a:ea typeface="+mn-ea"/>
                <a:cs typeface="+mn-cs"/>
              </a:rPr>
              <a:t> is a series of activities through through which students demonstrate their knowledge of the content and language. </a:t>
            </a:r>
          </a:p>
          <a:p>
            <a:br>
              <a:rPr lang="en-IE" dirty="0"/>
            </a:br>
            <a:endParaRPr lang="en-US" dirty="0"/>
          </a:p>
        </p:txBody>
      </p:sp>
      <p:sp>
        <p:nvSpPr>
          <p:cNvPr id="4" name="Slide Number Placeholder 3"/>
          <p:cNvSpPr>
            <a:spLocks noGrp="1"/>
          </p:cNvSpPr>
          <p:nvPr>
            <p:ph type="sldNum" sz="quarter" idx="5"/>
          </p:nvPr>
        </p:nvSpPr>
        <p:spPr/>
        <p:txBody>
          <a:bodyPr/>
          <a:lstStyle/>
          <a:p>
            <a:fld id="{26399F85-C658-2648-8E88-7CED0EBB73EE}" type="slidenum">
              <a:rPr lang="en-US" smtClean="0"/>
              <a:t>22</a:t>
            </a:fld>
            <a:endParaRPr lang="en-US"/>
          </a:p>
        </p:txBody>
      </p:sp>
    </p:spTree>
    <p:extLst>
      <p:ext uri="{BB962C8B-B14F-4D97-AF65-F5344CB8AC3E}">
        <p14:creationId xmlns:p14="http://schemas.microsoft.com/office/powerpoint/2010/main" val="38234923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399F85-C658-2648-8E88-7CED0EBB73EE}" type="slidenum">
              <a:rPr lang="en-US" smtClean="0"/>
              <a:t>23</a:t>
            </a:fld>
            <a:endParaRPr lang="en-US"/>
          </a:p>
        </p:txBody>
      </p:sp>
    </p:spTree>
    <p:extLst>
      <p:ext uri="{BB962C8B-B14F-4D97-AF65-F5344CB8AC3E}">
        <p14:creationId xmlns:p14="http://schemas.microsoft.com/office/powerpoint/2010/main" val="3913401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399F85-C658-2648-8E88-7CED0EBB73EE}" type="slidenum">
              <a:rPr lang="en-US" smtClean="0"/>
              <a:t>3</a:t>
            </a:fld>
            <a:endParaRPr lang="en-US"/>
          </a:p>
        </p:txBody>
      </p:sp>
    </p:spTree>
    <p:extLst>
      <p:ext uri="{BB962C8B-B14F-4D97-AF65-F5344CB8AC3E}">
        <p14:creationId xmlns:p14="http://schemas.microsoft.com/office/powerpoint/2010/main" val="1564653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examples:</a:t>
            </a:r>
          </a:p>
          <a:p>
            <a:endParaRPr lang="en-US" dirty="0"/>
          </a:p>
          <a:p>
            <a:pPr marL="171450" indent="-171450">
              <a:buFontTx/>
              <a:buChar char="-"/>
            </a:pPr>
            <a:r>
              <a:rPr lang="en-US" dirty="0"/>
              <a:t>You want to activate any knowledge that have about a topic already. With this fair trade one it is clearly going to related to food, countries and peoples </a:t>
            </a:r>
          </a:p>
          <a:p>
            <a:pPr marL="171450" indent="-171450">
              <a:buFontTx/>
              <a:buChar char="-"/>
            </a:pPr>
            <a:r>
              <a:rPr lang="en-US" dirty="0"/>
              <a:t>By </a:t>
            </a:r>
            <a:r>
              <a:rPr lang="en-US" dirty="0" err="1"/>
              <a:t>activiating</a:t>
            </a:r>
            <a:r>
              <a:rPr lang="en-US" dirty="0"/>
              <a:t> content you might do a brainstorm, you might look at a picture or graph as a stimulus </a:t>
            </a:r>
          </a:p>
          <a:p>
            <a:pPr marL="171450" indent="-171450">
              <a:buFontTx/>
              <a:buChar char="-"/>
            </a:pPr>
            <a:r>
              <a:rPr lang="en-US" dirty="0"/>
              <a:t>By </a:t>
            </a:r>
            <a:r>
              <a:rPr lang="en-US" dirty="0" err="1"/>
              <a:t>activitating</a:t>
            </a:r>
            <a:r>
              <a:rPr lang="en-US" dirty="0"/>
              <a:t> language you might think about words related to a topic or structures </a:t>
            </a:r>
          </a:p>
          <a:p>
            <a:pPr marL="171450" indent="-171450">
              <a:buFontTx/>
              <a:buChar char="-"/>
            </a:pPr>
            <a:r>
              <a:rPr lang="en-US" dirty="0"/>
              <a:t>You should integrate the approach so if you were asking them adjectives to describe a piece of music, you might then get them to </a:t>
            </a:r>
            <a:r>
              <a:rPr lang="en-US" dirty="0" err="1"/>
              <a:t>categorise</a:t>
            </a:r>
            <a:r>
              <a:rPr lang="en-US" dirty="0"/>
              <a:t> them according to tempo, timbre, dynamics etc. </a:t>
            </a:r>
          </a:p>
          <a:p>
            <a:pPr marL="171450"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26399F85-C658-2648-8E88-7CED0EBB73EE}" type="slidenum">
              <a:rPr lang="en-US" smtClean="0"/>
              <a:t>24</a:t>
            </a:fld>
            <a:endParaRPr lang="en-US"/>
          </a:p>
        </p:txBody>
      </p:sp>
    </p:spTree>
    <p:extLst>
      <p:ext uri="{BB962C8B-B14F-4D97-AF65-F5344CB8AC3E}">
        <p14:creationId xmlns:p14="http://schemas.microsoft.com/office/powerpoint/2010/main" val="18365642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examples:</a:t>
            </a:r>
          </a:p>
          <a:p>
            <a:endParaRPr lang="en-US" dirty="0"/>
          </a:p>
          <a:p>
            <a:pPr marL="171450" indent="-171450">
              <a:buFontTx/>
              <a:buChar char="-"/>
            </a:pPr>
            <a:r>
              <a:rPr lang="en-US" dirty="0"/>
              <a:t>You want to activate any knowledge that have about a topic already. With this fair trade one it is clearly going to related to food, countries and peoples </a:t>
            </a:r>
          </a:p>
          <a:p>
            <a:pPr marL="171450" indent="-171450">
              <a:buFontTx/>
              <a:buChar char="-"/>
            </a:pPr>
            <a:r>
              <a:rPr lang="en-US" dirty="0"/>
              <a:t>By </a:t>
            </a:r>
            <a:r>
              <a:rPr lang="en-US" dirty="0" err="1"/>
              <a:t>activiating</a:t>
            </a:r>
            <a:r>
              <a:rPr lang="en-US" dirty="0"/>
              <a:t> content you might do a brainstorm, you might look at a picture or graph as a stimulus </a:t>
            </a:r>
          </a:p>
          <a:p>
            <a:pPr marL="171450" indent="-171450">
              <a:buFontTx/>
              <a:buChar char="-"/>
            </a:pPr>
            <a:r>
              <a:rPr lang="en-US" dirty="0"/>
              <a:t>By </a:t>
            </a:r>
            <a:r>
              <a:rPr lang="en-US" dirty="0" err="1"/>
              <a:t>activitating</a:t>
            </a:r>
            <a:r>
              <a:rPr lang="en-US" dirty="0"/>
              <a:t> language you might think about words related to a topic or structures </a:t>
            </a:r>
          </a:p>
          <a:p>
            <a:pPr marL="171450" indent="-171450">
              <a:buFontTx/>
              <a:buChar char="-"/>
            </a:pPr>
            <a:r>
              <a:rPr lang="en-US" dirty="0"/>
              <a:t>You should integrate the approach so if you were asking them adjectives to describe a piece of music, you might then get them to </a:t>
            </a:r>
            <a:r>
              <a:rPr lang="en-US" dirty="0" err="1"/>
              <a:t>categorise</a:t>
            </a:r>
            <a:r>
              <a:rPr lang="en-US" dirty="0"/>
              <a:t> them according to tempo, timbre, dynamics etc. </a:t>
            </a:r>
          </a:p>
          <a:p>
            <a:pPr marL="171450"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26399F85-C658-2648-8E88-7CED0EBB73EE}" type="slidenum">
              <a:rPr lang="en-US" smtClean="0"/>
              <a:t>25</a:t>
            </a:fld>
            <a:endParaRPr lang="en-US"/>
          </a:p>
        </p:txBody>
      </p:sp>
    </p:spTree>
    <p:extLst>
      <p:ext uri="{BB962C8B-B14F-4D97-AF65-F5344CB8AC3E}">
        <p14:creationId xmlns:p14="http://schemas.microsoft.com/office/powerpoint/2010/main" val="1578848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26399F85-C658-2648-8E88-7CED0EBB73EE}" type="slidenum">
              <a:rPr lang="en-US" smtClean="0"/>
              <a:t>26</a:t>
            </a:fld>
            <a:endParaRPr lang="en-US"/>
          </a:p>
        </p:txBody>
      </p:sp>
    </p:spTree>
    <p:extLst>
      <p:ext uri="{BB962C8B-B14F-4D97-AF65-F5344CB8AC3E}">
        <p14:creationId xmlns:p14="http://schemas.microsoft.com/office/powerpoint/2010/main" val="30765494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26399F85-C658-2648-8E88-7CED0EBB73EE}" type="slidenum">
              <a:rPr lang="en-US" smtClean="0"/>
              <a:t>27</a:t>
            </a:fld>
            <a:endParaRPr lang="en-US"/>
          </a:p>
        </p:txBody>
      </p:sp>
    </p:spTree>
    <p:extLst>
      <p:ext uri="{BB962C8B-B14F-4D97-AF65-F5344CB8AC3E}">
        <p14:creationId xmlns:p14="http://schemas.microsoft.com/office/powerpoint/2010/main" val="1897557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26399F85-C658-2648-8E88-7CED0EBB73EE}" type="slidenum">
              <a:rPr lang="en-US" smtClean="0"/>
              <a:t>28</a:t>
            </a:fld>
            <a:endParaRPr lang="en-US"/>
          </a:p>
        </p:txBody>
      </p:sp>
    </p:spTree>
    <p:extLst>
      <p:ext uri="{BB962C8B-B14F-4D97-AF65-F5344CB8AC3E}">
        <p14:creationId xmlns:p14="http://schemas.microsoft.com/office/powerpoint/2010/main" val="3055978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26399F85-C658-2648-8E88-7CED0EBB73EE}" type="slidenum">
              <a:rPr lang="en-US" smtClean="0"/>
              <a:t>29</a:t>
            </a:fld>
            <a:endParaRPr lang="en-US"/>
          </a:p>
        </p:txBody>
      </p:sp>
    </p:spTree>
    <p:extLst>
      <p:ext uri="{BB962C8B-B14F-4D97-AF65-F5344CB8AC3E}">
        <p14:creationId xmlns:p14="http://schemas.microsoft.com/office/powerpoint/2010/main" val="1708533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26399F85-C658-2648-8E88-7CED0EBB73EE}" type="slidenum">
              <a:rPr lang="en-US" smtClean="0"/>
              <a:t>30</a:t>
            </a:fld>
            <a:endParaRPr lang="en-US"/>
          </a:p>
        </p:txBody>
      </p:sp>
    </p:spTree>
    <p:extLst>
      <p:ext uri="{BB962C8B-B14F-4D97-AF65-F5344CB8AC3E}">
        <p14:creationId xmlns:p14="http://schemas.microsoft.com/office/powerpoint/2010/main" val="21333113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26399F85-C658-2648-8E88-7CED0EBB73EE}" type="slidenum">
              <a:rPr lang="en-US" smtClean="0"/>
              <a:t>31</a:t>
            </a:fld>
            <a:endParaRPr lang="en-US"/>
          </a:p>
        </p:txBody>
      </p:sp>
    </p:spTree>
    <p:extLst>
      <p:ext uri="{BB962C8B-B14F-4D97-AF65-F5344CB8AC3E}">
        <p14:creationId xmlns:p14="http://schemas.microsoft.com/office/powerpoint/2010/main" val="32314292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26399F85-C658-2648-8E88-7CED0EBB73EE}" type="slidenum">
              <a:rPr lang="en-US" smtClean="0"/>
              <a:t>32</a:t>
            </a:fld>
            <a:endParaRPr lang="en-US"/>
          </a:p>
        </p:txBody>
      </p:sp>
    </p:spTree>
    <p:extLst>
      <p:ext uri="{BB962C8B-B14F-4D97-AF65-F5344CB8AC3E}">
        <p14:creationId xmlns:p14="http://schemas.microsoft.com/office/powerpoint/2010/main" val="36936368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26399F85-C658-2648-8E88-7CED0EBB73EE}" type="slidenum">
              <a:rPr lang="en-US" smtClean="0"/>
              <a:t>33</a:t>
            </a:fld>
            <a:endParaRPr lang="en-US"/>
          </a:p>
        </p:txBody>
      </p:sp>
    </p:spTree>
    <p:extLst>
      <p:ext uri="{BB962C8B-B14F-4D97-AF65-F5344CB8AC3E}">
        <p14:creationId xmlns:p14="http://schemas.microsoft.com/office/powerpoint/2010/main" val="1210914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399F85-C658-2648-8E88-7CED0EBB73EE}" type="slidenum">
              <a:rPr lang="en-US" smtClean="0"/>
              <a:t>4</a:t>
            </a:fld>
            <a:endParaRPr lang="en-US"/>
          </a:p>
        </p:txBody>
      </p:sp>
    </p:spTree>
    <p:extLst>
      <p:ext uri="{BB962C8B-B14F-4D97-AF65-F5344CB8AC3E}">
        <p14:creationId xmlns:p14="http://schemas.microsoft.com/office/powerpoint/2010/main" val="30851403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399F85-C658-2648-8E88-7CED0EBB73EE}" type="slidenum">
              <a:rPr lang="en-US" smtClean="0"/>
              <a:t>34</a:t>
            </a:fld>
            <a:endParaRPr lang="en-US"/>
          </a:p>
        </p:txBody>
      </p:sp>
    </p:spTree>
    <p:extLst>
      <p:ext uri="{BB962C8B-B14F-4D97-AF65-F5344CB8AC3E}">
        <p14:creationId xmlns:p14="http://schemas.microsoft.com/office/powerpoint/2010/main" val="36935977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399F85-C658-2648-8E88-7CED0EBB73EE}" type="slidenum">
              <a:rPr lang="en-US" smtClean="0"/>
              <a:t>36</a:t>
            </a:fld>
            <a:endParaRPr lang="en-US"/>
          </a:p>
        </p:txBody>
      </p:sp>
    </p:spTree>
    <p:extLst>
      <p:ext uri="{BB962C8B-B14F-4D97-AF65-F5344CB8AC3E}">
        <p14:creationId xmlns:p14="http://schemas.microsoft.com/office/powerpoint/2010/main" val="29676182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399F85-C658-2648-8E88-7CED0EBB73EE}" type="slidenum">
              <a:rPr lang="en-US" smtClean="0"/>
              <a:t>37</a:t>
            </a:fld>
            <a:endParaRPr lang="en-US"/>
          </a:p>
        </p:txBody>
      </p:sp>
    </p:spTree>
    <p:extLst>
      <p:ext uri="{BB962C8B-B14F-4D97-AF65-F5344CB8AC3E}">
        <p14:creationId xmlns:p14="http://schemas.microsoft.com/office/powerpoint/2010/main" val="37319125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we do them:</a:t>
            </a:r>
          </a:p>
          <a:p>
            <a:pPr marL="228600" indent="-228600">
              <a:buAutoNum type="arabicParenR"/>
            </a:pPr>
            <a:r>
              <a:rPr lang="en-US" dirty="0"/>
              <a:t>Transparent </a:t>
            </a:r>
          </a:p>
          <a:p>
            <a:pPr marL="228600" indent="-228600">
              <a:buAutoNum type="arabicParenR"/>
            </a:pPr>
            <a:r>
              <a:rPr lang="en-US" dirty="0"/>
              <a:t>Can be co-created with students </a:t>
            </a:r>
          </a:p>
          <a:p>
            <a:pPr marL="228600" indent="-228600">
              <a:buAutoNum type="arabicParenR"/>
            </a:pPr>
            <a:r>
              <a:rPr lang="en-US" dirty="0"/>
              <a:t>Help formatively to make improvements </a:t>
            </a:r>
          </a:p>
          <a:p>
            <a:pPr marL="228600" indent="-228600">
              <a:buAutoNum type="arabicParenR"/>
            </a:pPr>
            <a:r>
              <a:rPr lang="en-US" dirty="0"/>
              <a:t>They are quick to evaluate the learning. </a:t>
            </a:r>
          </a:p>
          <a:p>
            <a:pPr marL="228600" indent="-228600">
              <a:buAutoNum type="arabicParenR"/>
            </a:pPr>
            <a:r>
              <a:rPr lang="en-US" dirty="0"/>
              <a:t>Great for self-assessment. </a:t>
            </a:r>
          </a:p>
          <a:p>
            <a:pPr marL="228600" indent="-228600">
              <a:buAutoNum type="arabicParenR"/>
            </a:pPr>
            <a:r>
              <a:rPr lang="en-US" dirty="0"/>
              <a:t>Sharing success criteria </a:t>
            </a:r>
          </a:p>
        </p:txBody>
      </p:sp>
      <p:sp>
        <p:nvSpPr>
          <p:cNvPr id="4" name="Slide Number Placeholder 3"/>
          <p:cNvSpPr>
            <a:spLocks noGrp="1"/>
          </p:cNvSpPr>
          <p:nvPr>
            <p:ph type="sldNum" sz="quarter" idx="5"/>
          </p:nvPr>
        </p:nvSpPr>
        <p:spPr/>
        <p:txBody>
          <a:bodyPr/>
          <a:lstStyle/>
          <a:p>
            <a:fld id="{26399F85-C658-2648-8E88-7CED0EBB73EE}" type="slidenum">
              <a:rPr lang="en-US" smtClean="0"/>
              <a:t>38</a:t>
            </a:fld>
            <a:endParaRPr lang="en-US"/>
          </a:p>
        </p:txBody>
      </p:sp>
    </p:spTree>
    <p:extLst>
      <p:ext uri="{BB962C8B-B14F-4D97-AF65-F5344CB8AC3E}">
        <p14:creationId xmlns:p14="http://schemas.microsoft.com/office/powerpoint/2010/main" val="10776084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Points to mention</a:t>
            </a:r>
          </a:p>
          <a:p>
            <a:pPr marL="228600" indent="-228600">
              <a:buAutoNum type="arabicParenR"/>
            </a:pPr>
            <a:r>
              <a:rPr lang="en-US" dirty="0"/>
              <a:t>Clear to all stakeholders</a:t>
            </a:r>
          </a:p>
          <a:p>
            <a:pPr marL="228600" indent="-228600">
              <a:buAutoNum type="arabicParenR"/>
            </a:pPr>
            <a:r>
              <a:rPr lang="en-US" dirty="0"/>
              <a:t>Easy to mark </a:t>
            </a:r>
          </a:p>
          <a:p>
            <a:pPr marL="228600" indent="-228600">
              <a:buAutoNum type="arabicParenR"/>
            </a:pPr>
            <a:r>
              <a:rPr lang="en-US" dirty="0"/>
              <a:t>Can be used for different types of production </a:t>
            </a:r>
          </a:p>
          <a:p>
            <a:pPr marL="228600" indent="-228600">
              <a:buAutoNum type="arabicParenR"/>
            </a:pPr>
            <a:r>
              <a:rPr lang="en-US" dirty="0"/>
              <a:t>Used formatively </a:t>
            </a:r>
          </a:p>
          <a:p>
            <a:pPr marL="228600" indent="-228600">
              <a:buAutoNum type="arabicParenR"/>
            </a:pPr>
            <a:r>
              <a:rPr lang="en-US" dirty="0"/>
              <a:t>Use for self- and peer assessment</a:t>
            </a:r>
          </a:p>
          <a:p>
            <a:pPr marL="228600" indent="-228600">
              <a:buAutoNum type="arabicParenR"/>
            </a:pPr>
            <a:r>
              <a:rPr lang="en-US" dirty="0"/>
              <a:t>Success criteria </a:t>
            </a:r>
          </a:p>
          <a:p>
            <a:pPr marL="228600" indent="-228600">
              <a:buAutoNum type="arabicParenR"/>
            </a:pPr>
            <a:r>
              <a:rPr lang="en-US" dirty="0"/>
              <a:t>Students take responsibility for their own learning </a:t>
            </a:r>
          </a:p>
        </p:txBody>
      </p:sp>
      <p:sp>
        <p:nvSpPr>
          <p:cNvPr id="4" name="Slide Number Placeholder 3"/>
          <p:cNvSpPr>
            <a:spLocks noGrp="1"/>
          </p:cNvSpPr>
          <p:nvPr>
            <p:ph type="sldNum" sz="quarter" idx="5"/>
          </p:nvPr>
        </p:nvSpPr>
        <p:spPr/>
        <p:txBody>
          <a:bodyPr/>
          <a:lstStyle/>
          <a:p>
            <a:fld id="{26399F85-C658-2648-8E88-7CED0EBB73EE}" type="slidenum">
              <a:rPr lang="en-US" smtClean="0"/>
              <a:t>39</a:t>
            </a:fld>
            <a:endParaRPr lang="en-US"/>
          </a:p>
        </p:txBody>
      </p:sp>
    </p:spTree>
    <p:extLst>
      <p:ext uri="{BB962C8B-B14F-4D97-AF65-F5344CB8AC3E}">
        <p14:creationId xmlns:p14="http://schemas.microsoft.com/office/powerpoint/2010/main" val="607911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399F85-C658-2648-8E88-7CED0EBB73EE}" type="slidenum">
              <a:rPr lang="en-US" smtClean="0"/>
              <a:t>40</a:t>
            </a:fld>
            <a:endParaRPr lang="en-US"/>
          </a:p>
        </p:txBody>
      </p:sp>
    </p:spTree>
    <p:extLst>
      <p:ext uri="{BB962C8B-B14F-4D97-AF65-F5344CB8AC3E}">
        <p14:creationId xmlns:p14="http://schemas.microsoft.com/office/powerpoint/2010/main" val="26887952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399F85-C658-2648-8E88-7CED0EBB73EE}" type="slidenum">
              <a:rPr lang="en-US" smtClean="0"/>
              <a:t>41</a:t>
            </a:fld>
            <a:endParaRPr lang="en-US"/>
          </a:p>
        </p:txBody>
      </p:sp>
    </p:spTree>
    <p:extLst>
      <p:ext uri="{BB962C8B-B14F-4D97-AF65-F5344CB8AC3E}">
        <p14:creationId xmlns:p14="http://schemas.microsoft.com/office/powerpoint/2010/main" val="33806869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Language and content should always be assessed for a real-life, authentic purpose – here for creating a picture. </a:t>
            </a:r>
          </a:p>
        </p:txBody>
      </p:sp>
      <p:sp>
        <p:nvSpPr>
          <p:cNvPr id="4" name="Slide Number Placeholder 3"/>
          <p:cNvSpPr>
            <a:spLocks noGrp="1"/>
          </p:cNvSpPr>
          <p:nvPr>
            <p:ph type="sldNum" sz="quarter" idx="5"/>
          </p:nvPr>
        </p:nvSpPr>
        <p:spPr/>
        <p:txBody>
          <a:bodyPr/>
          <a:lstStyle/>
          <a:p>
            <a:fld id="{26399F85-C658-2648-8E88-7CED0EBB73EE}" type="slidenum">
              <a:rPr lang="en-US" smtClean="0"/>
              <a:t>42</a:t>
            </a:fld>
            <a:endParaRPr lang="en-US"/>
          </a:p>
        </p:txBody>
      </p:sp>
    </p:spTree>
    <p:extLst>
      <p:ext uri="{BB962C8B-B14F-4D97-AF65-F5344CB8AC3E}">
        <p14:creationId xmlns:p14="http://schemas.microsoft.com/office/powerpoint/2010/main" val="2136183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Points to mention;</a:t>
            </a:r>
          </a:p>
          <a:p>
            <a:r>
              <a:rPr lang="en-US" dirty="0"/>
              <a:t>- Content should be assessed with the simplest form of language </a:t>
            </a:r>
          </a:p>
        </p:txBody>
      </p:sp>
      <p:sp>
        <p:nvSpPr>
          <p:cNvPr id="4" name="Slide Number Placeholder 3"/>
          <p:cNvSpPr>
            <a:spLocks noGrp="1"/>
          </p:cNvSpPr>
          <p:nvPr>
            <p:ph type="sldNum" sz="quarter" idx="5"/>
          </p:nvPr>
        </p:nvSpPr>
        <p:spPr/>
        <p:txBody>
          <a:bodyPr/>
          <a:lstStyle/>
          <a:p>
            <a:fld id="{26399F85-C658-2648-8E88-7CED0EBB73EE}" type="slidenum">
              <a:rPr lang="en-US" smtClean="0"/>
              <a:t>43</a:t>
            </a:fld>
            <a:endParaRPr lang="en-US"/>
          </a:p>
        </p:txBody>
      </p:sp>
    </p:spTree>
    <p:extLst>
      <p:ext uri="{BB962C8B-B14F-4D97-AF65-F5344CB8AC3E}">
        <p14:creationId xmlns:p14="http://schemas.microsoft.com/office/powerpoint/2010/main" val="5979100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pluriliteracies.ecml.at</a:t>
            </a:r>
            <a:r>
              <a:rPr lang="en-US" dirty="0"/>
              <a:t>/Portals/54/publications/</a:t>
            </a:r>
            <a:r>
              <a:rPr lang="en-US" dirty="0" err="1"/>
              <a:t>pluriliteracies-avalanches.pdf</a:t>
            </a:r>
            <a:endParaRPr lang="en-US" dirty="0"/>
          </a:p>
          <a:p>
            <a:r>
              <a:rPr lang="en-US" dirty="0"/>
              <a:t> </a:t>
            </a:r>
          </a:p>
        </p:txBody>
      </p:sp>
      <p:sp>
        <p:nvSpPr>
          <p:cNvPr id="4" name="Slide Number Placeholder 3"/>
          <p:cNvSpPr>
            <a:spLocks noGrp="1"/>
          </p:cNvSpPr>
          <p:nvPr>
            <p:ph type="sldNum" sz="quarter" idx="5"/>
          </p:nvPr>
        </p:nvSpPr>
        <p:spPr/>
        <p:txBody>
          <a:bodyPr/>
          <a:lstStyle/>
          <a:p>
            <a:fld id="{26399F85-C658-2648-8E88-7CED0EBB73EE}" type="slidenum">
              <a:rPr lang="en-US" smtClean="0"/>
              <a:t>44</a:t>
            </a:fld>
            <a:endParaRPr lang="en-US"/>
          </a:p>
        </p:txBody>
      </p:sp>
    </p:spTree>
    <p:extLst>
      <p:ext uri="{BB962C8B-B14F-4D97-AF65-F5344CB8AC3E}">
        <p14:creationId xmlns:p14="http://schemas.microsoft.com/office/powerpoint/2010/main" val="3100169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399F85-C658-2648-8E88-7CED0EBB73EE}" type="slidenum">
              <a:rPr lang="en-US" smtClean="0"/>
              <a:t>5</a:t>
            </a:fld>
            <a:endParaRPr lang="en-US"/>
          </a:p>
        </p:txBody>
      </p:sp>
    </p:spTree>
    <p:extLst>
      <p:ext uri="{BB962C8B-B14F-4D97-AF65-F5344CB8AC3E}">
        <p14:creationId xmlns:p14="http://schemas.microsoft.com/office/powerpoint/2010/main" val="511207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Points to mention,</a:t>
            </a:r>
          </a:p>
          <a:p>
            <a:endParaRPr lang="en-US" dirty="0"/>
          </a:p>
          <a:p>
            <a:r>
              <a:rPr lang="en-US" dirty="0"/>
              <a:t>Remember that all forms of assessment provide opportunities for language use in terms of interaction and </a:t>
            </a:r>
            <a:r>
              <a:rPr lang="en-US" dirty="0" err="1"/>
              <a:t>developes</a:t>
            </a:r>
            <a:r>
              <a:rPr lang="en-US" dirty="0"/>
              <a:t> of BICS and CALPS</a:t>
            </a:r>
          </a:p>
        </p:txBody>
      </p:sp>
      <p:sp>
        <p:nvSpPr>
          <p:cNvPr id="4" name="Slide Number Placeholder 3"/>
          <p:cNvSpPr>
            <a:spLocks noGrp="1"/>
          </p:cNvSpPr>
          <p:nvPr>
            <p:ph type="sldNum" sz="quarter" idx="5"/>
          </p:nvPr>
        </p:nvSpPr>
        <p:spPr/>
        <p:txBody>
          <a:bodyPr/>
          <a:lstStyle/>
          <a:p>
            <a:fld id="{26399F85-C658-2648-8E88-7CED0EBB73EE}" type="slidenum">
              <a:rPr lang="en-US" smtClean="0"/>
              <a:t>45</a:t>
            </a:fld>
            <a:endParaRPr lang="en-US"/>
          </a:p>
        </p:txBody>
      </p:sp>
    </p:spTree>
    <p:extLst>
      <p:ext uri="{BB962C8B-B14F-4D97-AF65-F5344CB8AC3E}">
        <p14:creationId xmlns:p14="http://schemas.microsoft.com/office/powerpoint/2010/main" val="42048429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these principals differ to MFL lessons? </a:t>
            </a:r>
          </a:p>
        </p:txBody>
      </p:sp>
      <p:sp>
        <p:nvSpPr>
          <p:cNvPr id="4" name="Slide Number Placeholder 3"/>
          <p:cNvSpPr>
            <a:spLocks noGrp="1"/>
          </p:cNvSpPr>
          <p:nvPr>
            <p:ph type="sldNum" sz="quarter" idx="5"/>
          </p:nvPr>
        </p:nvSpPr>
        <p:spPr/>
        <p:txBody>
          <a:bodyPr/>
          <a:lstStyle/>
          <a:p>
            <a:fld id="{26399F85-C658-2648-8E88-7CED0EBB73EE}" type="slidenum">
              <a:rPr lang="en-US" smtClean="0"/>
              <a:t>46</a:t>
            </a:fld>
            <a:endParaRPr lang="en-US"/>
          </a:p>
        </p:txBody>
      </p:sp>
    </p:spTree>
    <p:extLst>
      <p:ext uri="{BB962C8B-B14F-4D97-AF65-F5344CB8AC3E}">
        <p14:creationId xmlns:p14="http://schemas.microsoft.com/office/powerpoint/2010/main" val="34530644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399F85-C658-2648-8E88-7CED0EBB73EE}" type="slidenum">
              <a:rPr lang="en-US" smtClean="0"/>
              <a:t>47</a:t>
            </a:fld>
            <a:endParaRPr lang="en-US"/>
          </a:p>
        </p:txBody>
      </p:sp>
    </p:spTree>
    <p:extLst>
      <p:ext uri="{BB962C8B-B14F-4D97-AF65-F5344CB8AC3E}">
        <p14:creationId xmlns:p14="http://schemas.microsoft.com/office/powerpoint/2010/main" val="40019105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399F85-C658-2648-8E88-7CED0EBB73EE}" type="slidenum">
              <a:rPr lang="en-US" smtClean="0"/>
              <a:t>48</a:t>
            </a:fld>
            <a:endParaRPr lang="en-US"/>
          </a:p>
        </p:txBody>
      </p:sp>
    </p:spTree>
    <p:extLst>
      <p:ext uri="{BB962C8B-B14F-4D97-AF65-F5344CB8AC3E}">
        <p14:creationId xmlns:p14="http://schemas.microsoft.com/office/powerpoint/2010/main" val="1731523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Points to mention, </a:t>
            </a:r>
          </a:p>
          <a:p>
            <a:endParaRPr lang="en-US" dirty="0"/>
          </a:p>
          <a:p>
            <a:r>
              <a:rPr lang="en-US" dirty="0"/>
              <a:t>- Look at the </a:t>
            </a:r>
            <a:r>
              <a:rPr lang="en-US" dirty="0" err="1"/>
              <a:t>padlet</a:t>
            </a:r>
            <a:r>
              <a:rPr lang="en-US" dirty="0"/>
              <a:t> and discuss the </a:t>
            </a:r>
            <a:r>
              <a:rPr lang="en-US"/>
              <a:t>teacher outcomes. </a:t>
            </a:r>
            <a:endParaRPr lang="en-US" dirty="0"/>
          </a:p>
        </p:txBody>
      </p:sp>
      <p:sp>
        <p:nvSpPr>
          <p:cNvPr id="4" name="Slide Number Placeholder 3"/>
          <p:cNvSpPr>
            <a:spLocks noGrp="1"/>
          </p:cNvSpPr>
          <p:nvPr>
            <p:ph type="sldNum" sz="quarter" idx="5"/>
          </p:nvPr>
        </p:nvSpPr>
        <p:spPr/>
        <p:txBody>
          <a:bodyPr/>
          <a:lstStyle/>
          <a:p>
            <a:fld id="{26399F85-C658-2648-8E88-7CED0EBB73EE}" type="slidenum">
              <a:rPr lang="en-US" smtClean="0"/>
              <a:t>6</a:t>
            </a:fld>
            <a:endParaRPr lang="en-US"/>
          </a:p>
        </p:txBody>
      </p:sp>
    </p:spTree>
    <p:extLst>
      <p:ext uri="{BB962C8B-B14F-4D97-AF65-F5344CB8AC3E}">
        <p14:creationId xmlns:p14="http://schemas.microsoft.com/office/powerpoint/2010/main" val="3081220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Points to mention, </a:t>
            </a:r>
          </a:p>
          <a:p>
            <a:endParaRPr lang="en-US" dirty="0"/>
          </a:p>
          <a:p>
            <a:r>
              <a:rPr lang="en-US" dirty="0"/>
              <a:t>- Look at the </a:t>
            </a:r>
            <a:r>
              <a:rPr lang="en-US" dirty="0" err="1"/>
              <a:t>padlet</a:t>
            </a:r>
            <a:r>
              <a:rPr lang="en-US" dirty="0"/>
              <a:t> and discuss the </a:t>
            </a:r>
            <a:r>
              <a:rPr lang="en-US"/>
              <a:t>teacher outcomes. </a:t>
            </a:r>
            <a:endParaRPr lang="en-US" dirty="0"/>
          </a:p>
        </p:txBody>
      </p:sp>
      <p:sp>
        <p:nvSpPr>
          <p:cNvPr id="4" name="Slide Number Placeholder 3"/>
          <p:cNvSpPr>
            <a:spLocks noGrp="1"/>
          </p:cNvSpPr>
          <p:nvPr>
            <p:ph type="sldNum" sz="quarter" idx="5"/>
          </p:nvPr>
        </p:nvSpPr>
        <p:spPr/>
        <p:txBody>
          <a:bodyPr/>
          <a:lstStyle/>
          <a:p>
            <a:fld id="{26399F85-C658-2648-8E88-7CED0EBB73EE}" type="slidenum">
              <a:rPr lang="en-US" smtClean="0"/>
              <a:t>7</a:t>
            </a:fld>
            <a:endParaRPr lang="en-US"/>
          </a:p>
        </p:txBody>
      </p:sp>
    </p:spTree>
    <p:extLst>
      <p:ext uri="{BB962C8B-B14F-4D97-AF65-F5344CB8AC3E}">
        <p14:creationId xmlns:p14="http://schemas.microsoft.com/office/powerpoint/2010/main" val="3858198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Points to mention, </a:t>
            </a:r>
          </a:p>
          <a:p>
            <a:endParaRPr lang="en-US" dirty="0"/>
          </a:p>
          <a:p>
            <a:r>
              <a:rPr lang="en-US" dirty="0"/>
              <a:t>- Look at the </a:t>
            </a:r>
            <a:r>
              <a:rPr lang="en-US" dirty="0" err="1"/>
              <a:t>padlet</a:t>
            </a:r>
            <a:r>
              <a:rPr lang="en-US" dirty="0"/>
              <a:t> and discuss the </a:t>
            </a:r>
            <a:r>
              <a:rPr lang="en-US"/>
              <a:t>teacher outcomes. </a:t>
            </a:r>
            <a:endParaRPr lang="en-US" dirty="0"/>
          </a:p>
        </p:txBody>
      </p:sp>
      <p:sp>
        <p:nvSpPr>
          <p:cNvPr id="4" name="Slide Number Placeholder 3"/>
          <p:cNvSpPr>
            <a:spLocks noGrp="1"/>
          </p:cNvSpPr>
          <p:nvPr>
            <p:ph type="sldNum" sz="quarter" idx="5"/>
          </p:nvPr>
        </p:nvSpPr>
        <p:spPr/>
        <p:txBody>
          <a:bodyPr/>
          <a:lstStyle/>
          <a:p>
            <a:fld id="{26399F85-C658-2648-8E88-7CED0EBB73EE}" type="slidenum">
              <a:rPr lang="en-US" smtClean="0"/>
              <a:t>8</a:t>
            </a:fld>
            <a:endParaRPr lang="en-US"/>
          </a:p>
        </p:txBody>
      </p:sp>
    </p:spTree>
    <p:extLst>
      <p:ext uri="{BB962C8B-B14F-4D97-AF65-F5344CB8AC3E}">
        <p14:creationId xmlns:p14="http://schemas.microsoft.com/office/powerpoint/2010/main" val="1965064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Points to mention, </a:t>
            </a:r>
          </a:p>
          <a:p>
            <a:endParaRPr lang="en-US" dirty="0"/>
          </a:p>
          <a:p>
            <a:r>
              <a:rPr lang="en-US" dirty="0"/>
              <a:t>- Look at the </a:t>
            </a:r>
            <a:r>
              <a:rPr lang="en-US" dirty="0" err="1"/>
              <a:t>padlet</a:t>
            </a:r>
            <a:r>
              <a:rPr lang="en-US" dirty="0"/>
              <a:t> and discuss the </a:t>
            </a:r>
            <a:r>
              <a:rPr lang="en-US"/>
              <a:t>teacher outcomes. </a:t>
            </a:r>
            <a:endParaRPr lang="en-US" dirty="0"/>
          </a:p>
        </p:txBody>
      </p:sp>
      <p:sp>
        <p:nvSpPr>
          <p:cNvPr id="4" name="Slide Number Placeholder 3"/>
          <p:cNvSpPr>
            <a:spLocks noGrp="1"/>
          </p:cNvSpPr>
          <p:nvPr>
            <p:ph type="sldNum" sz="quarter" idx="5"/>
          </p:nvPr>
        </p:nvSpPr>
        <p:spPr/>
        <p:txBody>
          <a:bodyPr/>
          <a:lstStyle/>
          <a:p>
            <a:fld id="{26399F85-C658-2648-8E88-7CED0EBB73EE}" type="slidenum">
              <a:rPr lang="en-US" smtClean="0"/>
              <a:t>9</a:t>
            </a:fld>
            <a:endParaRPr lang="en-US"/>
          </a:p>
        </p:txBody>
      </p:sp>
    </p:spTree>
    <p:extLst>
      <p:ext uri="{BB962C8B-B14F-4D97-AF65-F5344CB8AC3E}">
        <p14:creationId xmlns:p14="http://schemas.microsoft.com/office/powerpoint/2010/main" val="2706009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Points to mention, </a:t>
            </a:r>
          </a:p>
          <a:p>
            <a:endParaRPr lang="en-US" dirty="0"/>
          </a:p>
          <a:p>
            <a:r>
              <a:rPr lang="en-US" dirty="0"/>
              <a:t>- Look at the </a:t>
            </a:r>
            <a:r>
              <a:rPr lang="en-US" dirty="0" err="1"/>
              <a:t>padlet</a:t>
            </a:r>
            <a:r>
              <a:rPr lang="en-US" dirty="0"/>
              <a:t> and discuss the </a:t>
            </a:r>
            <a:r>
              <a:rPr lang="en-US"/>
              <a:t>teacher outcomes. </a:t>
            </a:r>
            <a:endParaRPr lang="en-US" dirty="0"/>
          </a:p>
        </p:txBody>
      </p:sp>
      <p:sp>
        <p:nvSpPr>
          <p:cNvPr id="4" name="Slide Number Placeholder 3"/>
          <p:cNvSpPr>
            <a:spLocks noGrp="1"/>
          </p:cNvSpPr>
          <p:nvPr>
            <p:ph type="sldNum" sz="quarter" idx="5"/>
          </p:nvPr>
        </p:nvSpPr>
        <p:spPr/>
        <p:txBody>
          <a:bodyPr/>
          <a:lstStyle/>
          <a:p>
            <a:fld id="{26399F85-C658-2648-8E88-7CED0EBB73EE}" type="slidenum">
              <a:rPr lang="en-US" smtClean="0"/>
              <a:t>10</a:t>
            </a:fld>
            <a:endParaRPr lang="en-US"/>
          </a:p>
        </p:txBody>
      </p:sp>
    </p:spTree>
    <p:extLst>
      <p:ext uri="{BB962C8B-B14F-4D97-AF65-F5344CB8AC3E}">
        <p14:creationId xmlns:p14="http://schemas.microsoft.com/office/powerpoint/2010/main" val="1627611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
    <p:spTree>
      <p:nvGrpSpPr>
        <p:cNvPr id="1" name=""/>
        <p:cNvGrpSpPr/>
        <p:nvPr/>
      </p:nvGrpSpPr>
      <p:grpSpPr>
        <a:xfrm>
          <a:off x="0" y="0"/>
          <a:ext cx="0" cy="0"/>
          <a:chOff x="0" y="0"/>
          <a:chExt cx="0" cy="0"/>
        </a:xfrm>
      </p:grpSpPr>
      <p:pic>
        <p:nvPicPr>
          <p:cNvPr id="7" name="Picture 6" descr="PowerPoint P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481986" y="2099065"/>
            <a:ext cx="7772400" cy="1470025"/>
          </a:xfrm>
        </p:spPr>
        <p:txBody>
          <a:bodyPr>
            <a:noAutofit/>
          </a:bodyPr>
          <a:lstStyle>
            <a:lvl1pPr algn="l">
              <a:defRPr sz="5000">
                <a:solidFill>
                  <a:schemeClr val="bg1"/>
                </a:solidFill>
                <a:latin typeface="Helvetica"/>
                <a:cs typeface="Helvetica"/>
              </a:defRPr>
            </a:lvl1pPr>
          </a:lstStyle>
          <a:p>
            <a:r>
              <a:rPr lang="en-GB" dirty="0"/>
              <a:t>Click To Edit Master Title Style</a:t>
            </a:r>
            <a:endParaRPr lang="en-US" dirty="0"/>
          </a:p>
        </p:txBody>
      </p:sp>
      <p:sp>
        <p:nvSpPr>
          <p:cNvPr id="3" name="Subtitle 2"/>
          <p:cNvSpPr>
            <a:spLocks noGrp="1"/>
          </p:cNvSpPr>
          <p:nvPr>
            <p:ph type="subTitle" idx="1" hasCustomPrompt="1"/>
          </p:nvPr>
        </p:nvSpPr>
        <p:spPr>
          <a:xfrm>
            <a:off x="493632" y="3713720"/>
            <a:ext cx="6400800" cy="1752600"/>
          </a:xfrm>
        </p:spPr>
        <p:txBody>
          <a:bodyPr>
            <a:normAutofit/>
          </a:bodyPr>
          <a:lstStyle>
            <a:lvl1pPr marL="0" indent="0" algn="l">
              <a:buNone/>
              <a:defRPr sz="2600" baseline="0">
                <a:solidFill>
                  <a:srgbClr val="FFFFFF"/>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Subtitle To Be inserted here</a:t>
            </a:r>
            <a:endParaRPr lang="en-US" dirty="0"/>
          </a:p>
        </p:txBody>
      </p:sp>
    </p:spTree>
    <p:extLst>
      <p:ext uri="{BB962C8B-B14F-4D97-AF65-F5344CB8AC3E}">
        <p14:creationId xmlns:p14="http://schemas.microsoft.com/office/powerpoint/2010/main" val="2660343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 Points White 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14756D6-9D84-1645-9379-BC6ACCC6F15A}" type="datetimeFigureOut">
              <a:rPr lang="en-US" smtClean="0"/>
              <a:t>7/1/20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3DDC39-5206-C848-A244-0B47184DF19E}" type="slidenum">
              <a:rPr lang="en-US" smtClean="0"/>
              <a:t>‹#›</a:t>
            </a:fld>
            <a:endParaRPr lang="en-US"/>
          </a:p>
        </p:txBody>
      </p:sp>
      <p:pic>
        <p:nvPicPr>
          <p:cNvPr id="11" name="Picture 10" descr="PowerPoint P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687568"/>
            <a:ext cx="9144000" cy="1170432"/>
          </a:xfrm>
          <a:prstGeom prst="rect">
            <a:avLst/>
          </a:prstGeom>
        </p:spPr>
      </p:pic>
      <p:sp>
        <p:nvSpPr>
          <p:cNvPr id="7" name="Title 6"/>
          <p:cNvSpPr>
            <a:spLocks noGrp="1"/>
          </p:cNvSpPr>
          <p:nvPr>
            <p:ph type="title" hasCustomPrompt="1"/>
          </p:nvPr>
        </p:nvSpPr>
        <p:spPr/>
        <p:txBody>
          <a:bodyPr>
            <a:normAutofit/>
          </a:bodyPr>
          <a:lstStyle>
            <a:lvl1pPr algn="l">
              <a:defRPr sz="3000" b="1">
                <a:solidFill>
                  <a:srgbClr val="00ADEF"/>
                </a:solidFill>
                <a:latin typeface="Helvetica"/>
                <a:cs typeface="Helvetica"/>
              </a:defRPr>
            </a:lvl1pPr>
          </a:lstStyle>
          <a:p>
            <a:r>
              <a:rPr lang="en-GB" dirty="0"/>
              <a:t>Click To Edit Master Title Style</a:t>
            </a:r>
            <a:endParaRPr lang="en-US" dirty="0"/>
          </a:p>
        </p:txBody>
      </p:sp>
      <p:sp>
        <p:nvSpPr>
          <p:cNvPr id="9" name="Content Placeholder 8"/>
          <p:cNvSpPr>
            <a:spLocks noGrp="1"/>
          </p:cNvSpPr>
          <p:nvPr>
            <p:ph sz="quarter" idx="13"/>
          </p:nvPr>
        </p:nvSpPr>
        <p:spPr>
          <a:xfrm>
            <a:off x="457200" y="1417638"/>
            <a:ext cx="8229600" cy="4022725"/>
          </a:xfrm>
        </p:spPr>
        <p:txBody>
          <a:bodyPr/>
          <a:lstStyle>
            <a:lvl1pPr>
              <a:defRPr sz="2200">
                <a:latin typeface="Helvetica"/>
                <a:cs typeface="Helvetica"/>
              </a:defRPr>
            </a:lvl1pPr>
            <a:lvl2pPr>
              <a:defRPr sz="2000"/>
            </a:lvl2pPr>
            <a:lvl3pPr>
              <a:defRPr sz="1800"/>
            </a:lvl3pPr>
            <a:lvl4pPr>
              <a:defRPr sz="1600"/>
            </a:lvl4pPr>
            <a:lvl5pPr>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207101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 Points Blue BG">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fld id="{E14756D6-9D84-1645-9379-BC6ACCC6F15A}" type="datetimeFigureOut">
              <a:rPr lang="en-US" smtClean="0"/>
              <a:t>7/1/20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3DDC39-5206-C848-A244-0B47184DF19E}" type="slidenum">
              <a:rPr lang="en-US" smtClean="0"/>
              <a:t>‹#›</a:t>
            </a:fld>
            <a:endParaRPr lang="en-US"/>
          </a:p>
        </p:txBody>
      </p:sp>
      <p:sp>
        <p:nvSpPr>
          <p:cNvPr id="7" name="Title 6"/>
          <p:cNvSpPr>
            <a:spLocks noGrp="1"/>
          </p:cNvSpPr>
          <p:nvPr>
            <p:ph type="title" hasCustomPrompt="1"/>
          </p:nvPr>
        </p:nvSpPr>
        <p:spPr/>
        <p:txBody>
          <a:bodyPr>
            <a:normAutofit/>
          </a:bodyPr>
          <a:lstStyle>
            <a:lvl1pPr algn="l">
              <a:defRPr sz="3000" b="1">
                <a:solidFill>
                  <a:srgbClr val="00ADEF"/>
                </a:solidFill>
                <a:latin typeface="Helvetica"/>
                <a:cs typeface="Helvetica"/>
              </a:defRPr>
            </a:lvl1pPr>
          </a:lstStyle>
          <a:p>
            <a:r>
              <a:rPr lang="en-GB" dirty="0"/>
              <a:t>Click To Edit Master Title Style</a:t>
            </a:r>
            <a:endParaRPr lang="en-US" dirty="0"/>
          </a:p>
        </p:txBody>
      </p:sp>
      <p:sp>
        <p:nvSpPr>
          <p:cNvPr id="9" name="Content Placeholder 8"/>
          <p:cNvSpPr>
            <a:spLocks noGrp="1"/>
          </p:cNvSpPr>
          <p:nvPr>
            <p:ph sz="quarter" idx="13"/>
          </p:nvPr>
        </p:nvSpPr>
        <p:spPr>
          <a:xfrm>
            <a:off x="457200" y="1417638"/>
            <a:ext cx="8229600" cy="4022725"/>
          </a:xfrm>
        </p:spPr>
        <p:txBody>
          <a:bodyPr/>
          <a:lstStyle>
            <a:lvl1pPr>
              <a:defRPr sz="2200">
                <a:latin typeface="Helvetica"/>
                <a:cs typeface="Helvetica"/>
              </a:defRPr>
            </a:lvl1pPr>
            <a:lvl2pPr>
              <a:defRPr sz="2000"/>
            </a:lvl2pPr>
            <a:lvl3pPr>
              <a:defRPr sz="1800"/>
            </a:lvl3pPr>
            <a:lvl4pPr>
              <a:defRPr sz="1600"/>
            </a:lvl4pPr>
            <a:lvl5pPr>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0" name="Picture 9" descr="PowerPoint P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687568"/>
            <a:ext cx="9144000" cy="1170432"/>
          </a:xfrm>
          <a:prstGeom prst="rect">
            <a:avLst/>
          </a:prstGeom>
        </p:spPr>
      </p:pic>
    </p:spTree>
    <p:extLst>
      <p:ext uri="{BB962C8B-B14F-4D97-AF65-F5344CB8AC3E}">
        <p14:creationId xmlns:p14="http://schemas.microsoft.com/office/powerpoint/2010/main" val="3365727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pic>
        <p:nvPicPr>
          <p:cNvPr id="5" name="Picture 4" descr="PowerPoint P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descr="PowerPoint P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687568"/>
            <a:ext cx="9144000" cy="1170432"/>
          </a:xfrm>
          <a:prstGeom prst="rect">
            <a:avLst/>
          </a:prstGeom>
        </p:spPr>
      </p:pic>
      <p:sp>
        <p:nvSpPr>
          <p:cNvPr id="4" name="Title 3"/>
          <p:cNvSpPr>
            <a:spLocks noGrp="1"/>
          </p:cNvSpPr>
          <p:nvPr>
            <p:ph type="title" hasCustomPrompt="1"/>
          </p:nvPr>
        </p:nvSpPr>
        <p:spPr>
          <a:xfrm>
            <a:off x="331779" y="2485506"/>
            <a:ext cx="8229600" cy="1143000"/>
          </a:xfrm>
        </p:spPr>
        <p:txBody>
          <a:bodyPr/>
          <a:lstStyle>
            <a:lvl1pPr algn="l">
              <a:defRPr>
                <a:solidFill>
                  <a:srgbClr val="FFFFFF"/>
                </a:solidFill>
                <a:latin typeface="Helvetica"/>
                <a:cs typeface="Helvetica"/>
              </a:defRPr>
            </a:lvl1pPr>
          </a:lstStyle>
          <a:p>
            <a:r>
              <a:rPr lang="en-GB" dirty="0"/>
              <a:t>Click To Edit Master Title Style</a:t>
            </a:r>
            <a:endParaRPr lang="en-US" dirty="0"/>
          </a:p>
        </p:txBody>
      </p:sp>
    </p:spTree>
    <p:extLst>
      <p:ext uri="{BB962C8B-B14F-4D97-AF65-F5344CB8AC3E}">
        <p14:creationId xmlns:p14="http://schemas.microsoft.com/office/powerpoint/2010/main" val="3809204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losing Page">
    <p:spTree>
      <p:nvGrpSpPr>
        <p:cNvPr id="1" name=""/>
        <p:cNvGrpSpPr/>
        <p:nvPr/>
      </p:nvGrpSpPr>
      <p:grpSpPr>
        <a:xfrm>
          <a:off x="0" y="0"/>
          <a:ext cx="0" cy="0"/>
          <a:chOff x="0" y="0"/>
          <a:chExt cx="0" cy="0"/>
        </a:xfrm>
      </p:grpSpPr>
      <p:pic>
        <p:nvPicPr>
          <p:cNvPr id="6" name="Picture 5" descr="PowerPoint P5.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userDrawn="1"/>
        </p:nvSpPr>
        <p:spPr>
          <a:xfrm>
            <a:off x="464800" y="2498488"/>
            <a:ext cx="7372913" cy="1292662"/>
          </a:xfrm>
          <a:prstGeom prst="rect">
            <a:avLst/>
          </a:prstGeom>
          <a:noFill/>
        </p:spPr>
        <p:txBody>
          <a:bodyPr wrap="square" rtlCol="0">
            <a:spAutoFit/>
          </a:bodyPr>
          <a:lstStyle/>
          <a:p>
            <a:r>
              <a:rPr lang="en-US" sz="2600" dirty="0">
                <a:solidFill>
                  <a:schemeClr val="bg1"/>
                </a:solidFill>
                <a:latin typeface="Helvetica"/>
                <a:cs typeface="Helvetica"/>
              </a:rPr>
              <a:t>Post-Primary Languages Ireland</a:t>
            </a:r>
          </a:p>
          <a:p>
            <a:r>
              <a:rPr lang="en-US" sz="2600" dirty="0">
                <a:solidFill>
                  <a:srgbClr val="1BE6FB"/>
                </a:solidFill>
                <a:latin typeface="Helvetica"/>
                <a:cs typeface="Helvetica"/>
              </a:rPr>
              <a:t>Diversifying, enhancing and expanding the teaching and learning of foreign languages</a:t>
            </a:r>
          </a:p>
        </p:txBody>
      </p:sp>
    </p:spTree>
    <p:extLst>
      <p:ext uri="{BB962C8B-B14F-4D97-AF65-F5344CB8AC3E}">
        <p14:creationId xmlns:p14="http://schemas.microsoft.com/office/powerpoint/2010/main" val="12571183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ga-IE" dirty="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4756D6-9D84-1645-9379-BC6ACCC6F15A}" type="datetimeFigureOut">
              <a:rPr lang="en-US" smtClean="0"/>
              <a:t>7/1/20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3DDC39-5206-C848-A244-0B47184DF19E}" type="slidenum">
              <a:rPr lang="en-US" smtClean="0"/>
              <a:t>‹#›</a:t>
            </a:fld>
            <a:endParaRPr lang="en-US"/>
          </a:p>
        </p:txBody>
      </p:sp>
    </p:spTree>
    <p:extLst>
      <p:ext uri="{BB962C8B-B14F-4D97-AF65-F5344CB8AC3E}">
        <p14:creationId xmlns:p14="http://schemas.microsoft.com/office/powerpoint/2010/main" val="1285134839"/>
      </p:ext>
    </p:extLst>
  </p:cSld>
  <p:clrMap bg1="lt1" tx1="dk1" bg2="lt2" tx2="dk2" accent1="accent1" accent2="accent2" accent3="accent3" accent4="accent4" accent5="accent5" accent6="accent6" hlink="hlink" folHlink="folHlink"/>
  <p:sldLayoutIdLst>
    <p:sldLayoutId id="2147483665" r:id="rId1"/>
    <p:sldLayoutId id="2147483650" r:id="rId2"/>
    <p:sldLayoutId id="2147483678" r:id="rId3"/>
    <p:sldLayoutId id="2147483679" r:id="rId4"/>
    <p:sldLayoutId id="2147483663" r:id="rId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hyperlink" Target="https://forms.office.com/Pages/ResponsePage.aspx?id=WFKBHxv1uUOd9gMqAXpl6EBCuIw43EdImfhOXG5aI2lUM0YyNk9XQUEwNU9TSTJOUVYwMzhMUVVRUi4u" TargetMode="Externa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03633" y="431882"/>
            <a:ext cx="4618573" cy="1470025"/>
          </a:xfrm>
        </p:spPr>
        <p:txBody>
          <a:bodyPr/>
          <a:lstStyle/>
          <a:p>
            <a:r>
              <a:rPr lang="en-US" sz="5400" b="1" dirty="0">
                <a:latin typeface="Bariol" panose="02000506040000020003" pitchFamily="2" charset="0"/>
              </a:rPr>
              <a:t>CLIL Webinar 2</a:t>
            </a:r>
          </a:p>
        </p:txBody>
      </p:sp>
      <p:sp>
        <p:nvSpPr>
          <p:cNvPr id="3" name="Subtitle 2"/>
          <p:cNvSpPr>
            <a:spLocks noGrp="1"/>
          </p:cNvSpPr>
          <p:nvPr>
            <p:ph type="subTitle" idx="1"/>
          </p:nvPr>
        </p:nvSpPr>
        <p:spPr>
          <a:xfrm>
            <a:off x="3803633" y="2376023"/>
            <a:ext cx="4133597" cy="1258500"/>
          </a:xfrm>
        </p:spPr>
        <p:txBody>
          <a:bodyPr>
            <a:normAutofit/>
          </a:bodyPr>
          <a:lstStyle/>
          <a:p>
            <a:r>
              <a:rPr lang="en-US" sz="2800" dirty="0">
                <a:latin typeface="Bariol" panose="02000506040000020003" pitchFamily="2" charset="0"/>
              </a:rPr>
              <a:t>Theory into practice: </a:t>
            </a:r>
          </a:p>
          <a:p>
            <a:r>
              <a:rPr lang="en-US" sz="2800" dirty="0">
                <a:latin typeface="Bariol" panose="02000506040000020003" pitchFamily="2" charset="0"/>
              </a:rPr>
              <a:t>Planning and Preparation</a:t>
            </a:r>
          </a:p>
        </p:txBody>
      </p:sp>
      <p:pic>
        <p:nvPicPr>
          <p:cNvPr id="6" name="Picture 5" descr="A group of people in a room&#10;&#10;Description automatically generated">
            <a:extLst>
              <a:ext uri="{FF2B5EF4-FFF2-40B4-BE49-F238E27FC236}">
                <a16:creationId xmlns:a16="http://schemas.microsoft.com/office/drawing/2014/main" id="{73257C49-FF0F-6A4B-8C5D-DDFB304ACCD0}"/>
              </a:ext>
            </a:extLst>
          </p:cNvPr>
          <p:cNvPicPr>
            <a:picLocks noChangeAspect="1"/>
          </p:cNvPicPr>
          <p:nvPr/>
        </p:nvPicPr>
        <p:blipFill>
          <a:blip r:embed="rId3">
            <a:duotone>
              <a:schemeClr val="accent1">
                <a:shade val="45000"/>
                <a:satMod val="135000"/>
              </a:schemeClr>
              <a:prstClr val="white"/>
            </a:duotone>
          </a:blip>
          <a:stretch>
            <a:fillRect/>
          </a:stretch>
        </p:blipFill>
        <p:spPr>
          <a:xfrm>
            <a:off x="333714" y="3933697"/>
            <a:ext cx="3235396" cy="18199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descr="A group of people looking at the camera&#10;&#10;Description automatically generated">
            <a:extLst>
              <a:ext uri="{FF2B5EF4-FFF2-40B4-BE49-F238E27FC236}">
                <a16:creationId xmlns:a16="http://schemas.microsoft.com/office/drawing/2014/main" id="{0F5927A9-F8E6-0E43-BA58-404D4901EB3F}"/>
              </a:ext>
            </a:extLst>
          </p:cNvPr>
          <p:cNvPicPr>
            <a:picLocks noChangeAspect="1"/>
          </p:cNvPicPr>
          <p:nvPr/>
        </p:nvPicPr>
        <p:blipFill>
          <a:blip r:embed="rId4">
            <a:duotone>
              <a:schemeClr val="accent1">
                <a:shade val="45000"/>
                <a:satMod val="135000"/>
              </a:schemeClr>
              <a:prstClr val="white"/>
            </a:duotone>
          </a:blip>
          <a:stretch>
            <a:fillRect/>
          </a:stretch>
        </p:blipFill>
        <p:spPr>
          <a:xfrm>
            <a:off x="333714" y="256940"/>
            <a:ext cx="3235396" cy="18199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descr="A screenshot of a cell phone&#10;&#10;Description automatically generated">
            <a:extLst>
              <a:ext uri="{FF2B5EF4-FFF2-40B4-BE49-F238E27FC236}">
                <a16:creationId xmlns:a16="http://schemas.microsoft.com/office/drawing/2014/main" id="{8FC954CC-4D3A-C440-8BD3-9530CF07B402}"/>
              </a:ext>
            </a:extLst>
          </p:cNvPr>
          <p:cNvPicPr>
            <a:picLocks noChangeAspect="1"/>
          </p:cNvPicPr>
          <p:nvPr/>
        </p:nvPicPr>
        <p:blipFill rotWithShape="1">
          <a:blip r:embed="rId5"/>
          <a:srcRect l="13389" t="9981" r="14117" b="50000"/>
          <a:stretch/>
        </p:blipFill>
        <p:spPr>
          <a:xfrm>
            <a:off x="333714" y="2285324"/>
            <a:ext cx="3235396" cy="1439899"/>
          </a:xfrm>
          <a:prstGeom prst="rect">
            <a:avLst/>
          </a:prstGeom>
        </p:spPr>
      </p:pic>
      <p:sp>
        <p:nvSpPr>
          <p:cNvPr id="7" name="Subtitle 2">
            <a:extLst>
              <a:ext uri="{FF2B5EF4-FFF2-40B4-BE49-F238E27FC236}">
                <a16:creationId xmlns:a16="http://schemas.microsoft.com/office/drawing/2014/main" id="{B25F5661-5B08-974B-9984-1F9D0BBB7EA8}"/>
              </a:ext>
            </a:extLst>
          </p:cNvPr>
          <p:cNvSpPr txBox="1">
            <a:spLocks/>
          </p:cNvSpPr>
          <p:nvPr/>
        </p:nvSpPr>
        <p:spPr>
          <a:xfrm>
            <a:off x="3803633" y="4214402"/>
            <a:ext cx="4133597" cy="1258500"/>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2600" kern="1200" baseline="0">
                <a:solidFill>
                  <a:srgbClr val="FFFFFF"/>
                </a:solidFill>
                <a:latin typeface="Helvetica"/>
                <a:ea typeface="+mn-ea"/>
                <a:cs typeface="Helvetica"/>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800" dirty="0">
                <a:latin typeface="Bariol" panose="02000506040000020003" pitchFamily="2" charset="0"/>
              </a:rPr>
              <a:t>Craig Neville</a:t>
            </a:r>
          </a:p>
          <a:p>
            <a:r>
              <a:rPr lang="en-US" sz="2800" dirty="0">
                <a:latin typeface="Bariol" panose="02000506040000020003" pitchFamily="2" charset="0"/>
              </a:rPr>
              <a:t>Education Officer</a:t>
            </a:r>
          </a:p>
        </p:txBody>
      </p:sp>
    </p:spTree>
    <p:extLst>
      <p:ext uri="{BB962C8B-B14F-4D97-AF65-F5344CB8AC3E}">
        <p14:creationId xmlns:p14="http://schemas.microsoft.com/office/powerpoint/2010/main" val="5481236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89387"/>
            <a:ext cx="8686800" cy="1143000"/>
          </a:xfrm>
        </p:spPr>
        <p:txBody>
          <a:bodyPr anchor="ctr">
            <a:normAutofit/>
          </a:bodyPr>
          <a:lstStyle/>
          <a:p>
            <a:r>
              <a:rPr lang="en-US" dirty="0">
                <a:latin typeface="Bariol" panose="02000506040000020003" pitchFamily="2" charset="0"/>
              </a:rPr>
              <a:t>4Cs in MFL Lessons and other lessons: </a:t>
            </a:r>
            <a:r>
              <a:rPr lang="en-US" dirty="0">
                <a:solidFill>
                  <a:srgbClr val="EB7722"/>
                </a:solidFill>
                <a:latin typeface="Bariol" panose="02000506040000020003" pitchFamily="2" charset="0"/>
              </a:rPr>
              <a:t>Culture/Community</a:t>
            </a:r>
          </a:p>
        </p:txBody>
      </p:sp>
      <p:graphicFrame>
        <p:nvGraphicFramePr>
          <p:cNvPr id="6" name="Table 5">
            <a:extLst>
              <a:ext uri="{FF2B5EF4-FFF2-40B4-BE49-F238E27FC236}">
                <a16:creationId xmlns:a16="http://schemas.microsoft.com/office/drawing/2014/main" id="{29D696FF-C481-CB46-BBFF-2C8D56C45994}"/>
              </a:ext>
            </a:extLst>
          </p:cNvPr>
          <p:cNvGraphicFramePr>
            <a:graphicFrameLocks noGrp="1"/>
          </p:cNvGraphicFramePr>
          <p:nvPr>
            <p:extLst>
              <p:ext uri="{D42A27DB-BD31-4B8C-83A1-F6EECF244321}">
                <p14:modId xmlns:p14="http://schemas.microsoft.com/office/powerpoint/2010/main" val="3923161499"/>
              </p:ext>
            </p:extLst>
          </p:nvPr>
        </p:nvGraphicFramePr>
        <p:xfrm>
          <a:off x="327990" y="1432387"/>
          <a:ext cx="8587410" cy="4485640"/>
        </p:xfrm>
        <a:graphic>
          <a:graphicData uri="http://schemas.openxmlformats.org/drawingml/2006/table">
            <a:tbl>
              <a:tblPr firstRow="1" bandRow="1">
                <a:tableStyleId>{5C22544A-7EE6-4342-B048-85BDC9FD1C3A}</a:tableStyleId>
              </a:tblPr>
              <a:tblGrid>
                <a:gridCol w="4293705">
                  <a:extLst>
                    <a:ext uri="{9D8B030D-6E8A-4147-A177-3AD203B41FA5}">
                      <a16:colId xmlns:a16="http://schemas.microsoft.com/office/drawing/2014/main" val="617753034"/>
                    </a:ext>
                  </a:extLst>
                </a:gridCol>
                <a:gridCol w="4293705">
                  <a:extLst>
                    <a:ext uri="{9D8B030D-6E8A-4147-A177-3AD203B41FA5}">
                      <a16:colId xmlns:a16="http://schemas.microsoft.com/office/drawing/2014/main" val="3293254243"/>
                    </a:ext>
                  </a:extLst>
                </a:gridCol>
              </a:tblGrid>
              <a:tr h="370840">
                <a:tc>
                  <a:txBody>
                    <a:bodyPr/>
                    <a:lstStyle/>
                    <a:p>
                      <a:pPr algn="ctr"/>
                      <a:r>
                        <a:rPr lang="en-US" dirty="0">
                          <a:latin typeface="Bariol" panose="02000506040000020003" pitchFamily="2" charset="0"/>
                        </a:rPr>
                        <a:t>MFL Lessons</a:t>
                      </a:r>
                    </a:p>
                  </a:txBody>
                  <a:tcPr/>
                </a:tc>
                <a:tc>
                  <a:txBody>
                    <a:bodyPr/>
                    <a:lstStyle/>
                    <a:p>
                      <a:pPr algn="ctr"/>
                      <a:r>
                        <a:rPr lang="en-US" dirty="0">
                          <a:latin typeface="Bariol" panose="02000506040000020003" pitchFamily="2" charset="0"/>
                        </a:rPr>
                        <a:t>Other Lessons</a:t>
                      </a:r>
                    </a:p>
                  </a:txBody>
                  <a:tcPr/>
                </a:tc>
                <a:extLst>
                  <a:ext uri="{0D108BD9-81ED-4DB2-BD59-A6C34878D82A}">
                    <a16:rowId xmlns:a16="http://schemas.microsoft.com/office/drawing/2014/main" val="4267069810"/>
                  </a:ext>
                </a:extLst>
              </a:tr>
              <a:tr h="370840">
                <a:tc>
                  <a:txBody>
                    <a:bodyPr/>
                    <a:lstStyle/>
                    <a:p>
                      <a:pPr marL="285750" indent="-285750">
                        <a:buFontTx/>
                        <a:buChar char="-"/>
                      </a:pPr>
                      <a:r>
                        <a:rPr lang="en-US" sz="2400" dirty="0"/>
                        <a:t>Culture is central to our classrooms. </a:t>
                      </a:r>
                    </a:p>
                    <a:p>
                      <a:pPr marL="285750" indent="-285750">
                        <a:buFontTx/>
                        <a:buChar char="-"/>
                      </a:pPr>
                      <a:endParaRPr lang="en-US" sz="2400" b="0" dirty="0"/>
                    </a:p>
                    <a:p>
                      <a:pPr marL="285750" indent="-285750">
                        <a:buFontTx/>
                        <a:buChar char="-"/>
                      </a:pPr>
                      <a:r>
                        <a:rPr lang="en-US" sz="2400" b="0" dirty="0"/>
                        <a:t>We teach and develop intercultural awareness in students. </a:t>
                      </a:r>
                    </a:p>
                    <a:p>
                      <a:pPr marL="285750" indent="-285750">
                        <a:buFontTx/>
                        <a:buChar char="-"/>
                      </a:pPr>
                      <a:endParaRPr lang="en-US" sz="2400" b="0" dirty="0"/>
                    </a:p>
                    <a:p>
                      <a:pPr marL="285750" indent="-285750">
                        <a:buFontTx/>
                        <a:buChar char="-"/>
                      </a:pPr>
                      <a:r>
                        <a:rPr lang="en-US" sz="2400" b="0" dirty="0"/>
                        <a:t>We create </a:t>
                      </a:r>
                      <a:r>
                        <a:rPr lang="en-US" sz="2400" b="1" dirty="0"/>
                        <a:t>communication communities </a:t>
                      </a:r>
                      <a:r>
                        <a:rPr lang="en-US" sz="2400" b="0" dirty="0"/>
                        <a:t>in our classrooms </a:t>
                      </a:r>
                    </a:p>
                  </a:txBody>
                  <a:tcPr/>
                </a:tc>
                <a:tc>
                  <a:txBody>
                    <a:bodyPr/>
                    <a:lstStyle/>
                    <a:p>
                      <a:pPr marL="285750" indent="-285750">
                        <a:buFontTx/>
                        <a:buChar char="-"/>
                      </a:pPr>
                      <a:r>
                        <a:rPr lang="en-US" sz="2400" dirty="0"/>
                        <a:t>Sometimes neglect the </a:t>
                      </a:r>
                      <a:r>
                        <a:rPr lang="en-US" sz="2400" b="1" dirty="0"/>
                        <a:t>language </a:t>
                      </a:r>
                      <a:r>
                        <a:rPr lang="en-US" sz="2400" b="1" i="1" dirty="0"/>
                        <a:t>for </a:t>
                      </a:r>
                      <a:r>
                        <a:rPr lang="en-US" sz="2400" b="1" i="0" dirty="0"/>
                        <a:t>learning. </a:t>
                      </a:r>
                    </a:p>
                    <a:p>
                      <a:pPr marL="285750" indent="-285750">
                        <a:buFontTx/>
                        <a:buChar char="-"/>
                      </a:pPr>
                      <a:endParaRPr lang="en-US" sz="2400" b="1" i="0" dirty="0"/>
                    </a:p>
                    <a:p>
                      <a:pPr marL="285750" indent="-285750">
                        <a:buFontTx/>
                        <a:buChar char="-"/>
                      </a:pPr>
                      <a:r>
                        <a:rPr lang="en-US" sz="2400" b="1" i="1" dirty="0"/>
                        <a:t>Intercultural awareness</a:t>
                      </a:r>
                      <a:r>
                        <a:rPr lang="en-US" sz="2400" b="0" i="1" dirty="0"/>
                        <a:t> </a:t>
                      </a:r>
                      <a:r>
                        <a:rPr lang="en-US" sz="2400" b="0" i="0" dirty="0"/>
                        <a:t>is not always present in other lessons. </a:t>
                      </a:r>
                    </a:p>
                    <a:p>
                      <a:pPr marL="285750" indent="-285750">
                        <a:buFontTx/>
                        <a:buChar char="-"/>
                      </a:pPr>
                      <a:endParaRPr lang="en-US" sz="2400" b="0" i="0" dirty="0"/>
                    </a:p>
                    <a:p>
                      <a:pPr marL="285750" indent="-285750">
                        <a:buFontTx/>
                        <a:buChar char="-"/>
                      </a:pPr>
                      <a:r>
                        <a:rPr lang="en-US" sz="2400" b="0" i="0" dirty="0"/>
                        <a:t>We do this in our other classrooms, but do we foster it?</a:t>
                      </a:r>
                      <a:endParaRPr lang="en-US" sz="2400" b="0" i="1" dirty="0"/>
                    </a:p>
                    <a:p>
                      <a:pPr marL="285750" indent="-285750">
                        <a:buFontTx/>
                        <a:buChar char="-"/>
                      </a:pPr>
                      <a:endParaRPr lang="en-US" sz="2400" dirty="0"/>
                    </a:p>
                  </a:txBody>
                  <a:tcPr/>
                </a:tc>
                <a:extLst>
                  <a:ext uri="{0D108BD9-81ED-4DB2-BD59-A6C34878D82A}">
                    <a16:rowId xmlns:a16="http://schemas.microsoft.com/office/drawing/2014/main" val="976592093"/>
                  </a:ext>
                </a:extLst>
              </a:tr>
            </a:tbl>
          </a:graphicData>
        </a:graphic>
      </p:graphicFrame>
    </p:spTree>
    <p:extLst>
      <p:ext uri="{BB962C8B-B14F-4D97-AF65-F5344CB8AC3E}">
        <p14:creationId xmlns:p14="http://schemas.microsoft.com/office/powerpoint/2010/main" val="3464262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5591CD2F-18B4-8849-8038-7EA0586F464F}"/>
              </a:ext>
            </a:extLst>
          </p:cNvPr>
          <p:cNvSpPr/>
          <p:nvPr/>
        </p:nvSpPr>
        <p:spPr>
          <a:xfrm>
            <a:off x="3419607" y="2636730"/>
            <a:ext cx="2254685" cy="1490597"/>
          </a:xfrm>
          <a:prstGeom prst="roundRect">
            <a:avLst/>
          </a:prstGeom>
          <a:solidFill>
            <a:srgbClr val="00ADEF"/>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2C7210ED-2868-F942-B8A4-B46CEEE69771}"/>
              </a:ext>
            </a:extLst>
          </p:cNvPr>
          <p:cNvSpPr/>
          <p:nvPr/>
        </p:nvSpPr>
        <p:spPr>
          <a:xfrm>
            <a:off x="1215024" y="2683702"/>
            <a:ext cx="2254685" cy="1490597"/>
          </a:xfrm>
          <a:prstGeom prst="roundRect">
            <a:avLst/>
          </a:prstGeom>
          <a:solidFill>
            <a:srgbClr val="00ADEF"/>
          </a:solidFill>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Rounded Rectangle 3">
            <a:extLst>
              <a:ext uri="{FF2B5EF4-FFF2-40B4-BE49-F238E27FC236}">
                <a16:creationId xmlns:a16="http://schemas.microsoft.com/office/drawing/2014/main" id="{6F6AA012-E6D7-5E48-82AB-961C3B9CD507}"/>
              </a:ext>
            </a:extLst>
          </p:cNvPr>
          <p:cNvSpPr/>
          <p:nvPr/>
        </p:nvSpPr>
        <p:spPr>
          <a:xfrm>
            <a:off x="1215025" y="1240077"/>
            <a:ext cx="2254685" cy="1490597"/>
          </a:xfrm>
          <a:prstGeom prst="roundRect">
            <a:avLst/>
          </a:prstGeom>
          <a:solidFill>
            <a:srgbClr val="00ADEF"/>
          </a:solidFill>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p:cNvSpPr>
            <a:spLocks noGrp="1"/>
          </p:cNvSpPr>
          <p:nvPr>
            <p:ph type="title"/>
          </p:nvPr>
        </p:nvSpPr>
        <p:spPr>
          <a:xfrm>
            <a:off x="457200" y="274638"/>
            <a:ext cx="8229600" cy="1143000"/>
          </a:xfrm>
        </p:spPr>
        <p:txBody>
          <a:bodyPr anchor="ctr">
            <a:normAutofit/>
          </a:bodyPr>
          <a:lstStyle/>
          <a:p>
            <a:r>
              <a:rPr lang="en-US" sz="3600" dirty="0">
                <a:latin typeface="Bariol" panose="02000506040000020003" pitchFamily="2" charset="0"/>
              </a:rPr>
              <a:t>Learning outcomes of CPD</a:t>
            </a:r>
          </a:p>
        </p:txBody>
      </p:sp>
      <p:sp>
        <p:nvSpPr>
          <p:cNvPr id="10" name="Rounded Rectangle 9">
            <a:extLst>
              <a:ext uri="{FF2B5EF4-FFF2-40B4-BE49-F238E27FC236}">
                <a16:creationId xmlns:a16="http://schemas.microsoft.com/office/drawing/2014/main" id="{78F95AC1-F5CE-AB49-B9E1-8390232B2484}"/>
              </a:ext>
            </a:extLst>
          </p:cNvPr>
          <p:cNvSpPr/>
          <p:nvPr/>
        </p:nvSpPr>
        <p:spPr>
          <a:xfrm>
            <a:off x="5674291" y="2683701"/>
            <a:ext cx="2254685" cy="1490597"/>
          </a:xfrm>
          <a:prstGeom prst="roundRect">
            <a:avLst/>
          </a:prstGeom>
          <a:solidFill>
            <a:srgbClr val="00ADEF"/>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4B05B8AB-DC84-43EF-A8CE-10192B3200F5}"/>
              </a:ext>
            </a:extLst>
          </p:cNvPr>
          <p:cNvGraphicFramePr>
            <a:graphicFrameLocks noGrp="1"/>
          </p:cNvGraphicFramePr>
          <p:nvPr>
            <p:ph sz="quarter" idx="13"/>
            <p:extLst>
              <p:ext uri="{D42A27DB-BD31-4B8C-83A1-F6EECF244321}">
                <p14:modId xmlns:p14="http://schemas.microsoft.com/office/powerpoint/2010/main" val="4106452248"/>
              </p:ext>
            </p:extLst>
          </p:nvPr>
        </p:nvGraphicFramePr>
        <p:xfrm>
          <a:off x="457200" y="1417638"/>
          <a:ext cx="8229600"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32380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out)">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out)">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out)">
                                      <p:cBhvr>
                                        <p:cTn id="2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4"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chor="ctr">
            <a:normAutofit/>
          </a:bodyPr>
          <a:lstStyle/>
          <a:p>
            <a:r>
              <a:rPr lang="en-US" sz="3600" dirty="0">
                <a:latin typeface="Bariol" panose="02000506040000020003" pitchFamily="2" charset="0"/>
              </a:rPr>
              <a:t>Key questions for this session</a:t>
            </a:r>
          </a:p>
        </p:txBody>
      </p:sp>
      <p:graphicFrame>
        <p:nvGraphicFramePr>
          <p:cNvPr id="9" name="Content Placeholder 6">
            <a:extLst>
              <a:ext uri="{FF2B5EF4-FFF2-40B4-BE49-F238E27FC236}">
                <a16:creationId xmlns:a16="http://schemas.microsoft.com/office/drawing/2014/main" id="{9C0ADCCD-7EC9-4C80-A349-8CE58B09935B}"/>
              </a:ext>
            </a:extLst>
          </p:cNvPr>
          <p:cNvGraphicFramePr>
            <a:graphicFrameLocks noGrp="1"/>
          </p:cNvGraphicFramePr>
          <p:nvPr>
            <p:ph sz="quarter" idx="13"/>
            <p:extLst>
              <p:ext uri="{D42A27DB-BD31-4B8C-83A1-F6EECF244321}">
                <p14:modId xmlns:p14="http://schemas.microsoft.com/office/powerpoint/2010/main" val="2551262233"/>
              </p:ext>
            </p:extLst>
          </p:nvPr>
        </p:nvGraphicFramePr>
        <p:xfrm>
          <a:off x="457200" y="1417638"/>
          <a:ext cx="8229600"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24895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6933" y="2487372"/>
            <a:ext cx="8213537" cy="1470025"/>
          </a:xfrm>
        </p:spPr>
        <p:txBody>
          <a:bodyPr>
            <a:noAutofit/>
          </a:bodyPr>
          <a:lstStyle/>
          <a:p>
            <a:r>
              <a:rPr lang="en-US" sz="5400" b="1" dirty="0">
                <a:latin typeface="Bariol" panose="02000506040000020003" pitchFamily="2" charset="0"/>
              </a:rPr>
              <a:t>1. What does a CLIL unit of learning look like? </a:t>
            </a:r>
          </a:p>
        </p:txBody>
      </p:sp>
    </p:spTree>
    <p:extLst>
      <p:ext uri="{BB962C8B-B14F-4D97-AF65-F5344CB8AC3E}">
        <p14:creationId xmlns:p14="http://schemas.microsoft.com/office/powerpoint/2010/main" val="21707609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13AEF-9F96-7A42-85F5-FA77E91970B8}"/>
              </a:ext>
            </a:extLst>
          </p:cNvPr>
          <p:cNvSpPr>
            <a:spLocks noGrp="1"/>
          </p:cNvSpPr>
          <p:nvPr>
            <p:ph type="title"/>
          </p:nvPr>
        </p:nvSpPr>
        <p:spPr/>
        <p:txBody>
          <a:bodyPr/>
          <a:lstStyle/>
          <a:p>
            <a:r>
              <a:rPr lang="en-US" dirty="0">
                <a:latin typeface="Bariol" panose="02000506040000020003" pitchFamily="2" charset="0"/>
              </a:rPr>
              <a:t>Unit of Learning Overview</a:t>
            </a:r>
          </a:p>
        </p:txBody>
      </p:sp>
      <p:pic>
        <p:nvPicPr>
          <p:cNvPr id="5" name="Picture 4">
            <a:extLst>
              <a:ext uri="{FF2B5EF4-FFF2-40B4-BE49-F238E27FC236}">
                <a16:creationId xmlns:a16="http://schemas.microsoft.com/office/drawing/2014/main" id="{12CC84AE-1408-0E41-8D56-C42A248BDAB4}"/>
              </a:ext>
            </a:extLst>
          </p:cNvPr>
          <p:cNvPicPr>
            <a:picLocks noChangeAspect="1"/>
          </p:cNvPicPr>
          <p:nvPr/>
        </p:nvPicPr>
        <p:blipFill rotWithShape="1">
          <a:blip r:embed="rId3"/>
          <a:srcRect l="35484" t="21226" r="34032" b="13225"/>
          <a:stretch/>
        </p:blipFill>
        <p:spPr>
          <a:xfrm>
            <a:off x="800098" y="1187244"/>
            <a:ext cx="3229900" cy="4340713"/>
          </a:xfrm>
          <a:prstGeom prst="rect">
            <a:avLst/>
          </a:prstGeom>
        </p:spPr>
      </p:pic>
      <p:pic>
        <p:nvPicPr>
          <p:cNvPr id="6" name="Picture 5">
            <a:extLst>
              <a:ext uri="{FF2B5EF4-FFF2-40B4-BE49-F238E27FC236}">
                <a16:creationId xmlns:a16="http://schemas.microsoft.com/office/drawing/2014/main" id="{19847E34-61AA-8742-BE0A-9D40D2E9F825}"/>
              </a:ext>
            </a:extLst>
          </p:cNvPr>
          <p:cNvPicPr>
            <a:picLocks noChangeAspect="1"/>
          </p:cNvPicPr>
          <p:nvPr/>
        </p:nvPicPr>
        <p:blipFill rotWithShape="1">
          <a:blip r:embed="rId4"/>
          <a:srcRect l="35484" t="20194" r="34032" b="14258"/>
          <a:stretch/>
        </p:blipFill>
        <p:spPr>
          <a:xfrm>
            <a:off x="4372896" y="1187243"/>
            <a:ext cx="3229900" cy="4340714"/>
          </a:xfrm>
          <a:prstGeom prst="rect">
            <a:avLst/>
          </a:prstGeom>
        </p:spPr>
      </p:pic>
      <p:sp>
        <p:nvSpPr>
          <p:cNvPr id="7" name="Rounded Rectangle 6">
            <a:extLst>
              <a:ext uri="{FF2B5EF4-FFF2-40B4-BE49-F238E27FC236}">
                <a16:creationId xmlns:a16="http://schemas.microsoft.com/office/drawing/2014/main" id="{E15A45A4-4EA4-1447-BADF-019B5B712C1B}"/>
              </a:ext>
            </a:extLst>
          </p:cNvPr>
          <p:cNvSpPr/>
          <p:nvPr/>
        </p:nvSpPr>
        <p:spPr>
          <a:xfrm>
            <a:off x="800098" y="1543050"/>
            <a:ext cx="3229900" cy="643559"/>
          </a:xfrm>
          <a:prstGeom prst="roundRect">
            <a:avLst/>
          </a:prstGeom>
          <a:noFill/>
          <a:ln w="19050">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A4405703-306D-B647-9C04-874DC2B344C9}"/>
              </a:ext>
            </a:extLst>
          </p:cNvPr>
          <p:cNvSpPr/>
          <p:nvPr/>
        </p:nvSpPr>
        <p:spPr>
          <a:xfrm>
            <a:off x="800098" y="2186609"/>
            <a:ext cx="3229900" cy="3466760"/>
          </a:xfrm>
          <a:prstGeom prst="roundRect">
            <a:avLst>
              <a:gd name="adj" fmla="val 9147"/>
            </a:avLst>
          </a:prstGeom>
          <a:noFill/>
          <a:ln w="19050">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3EB4D327-2E08-FD4F-8F79-E8F59C94704F}"/>
              </a:ext>
            </a:extLst>
          </p:cNvPr>
          <p:cNvSpPr/>
          <p:nvPr/>
        </p:nvSpPr>
        <p:spPr>
          <a:xfrm>
            <a:off x="4394400" y="1417638"/>
            <a:ext cx="3229900" cy="912605"/>
          </a:xfrm>
          <a:prstGeom prst="roundRect">
            <a:avLst>
              <a:gd name="adj" fmla="val 9147"/>
            </a:avLst>
          </a:prstGeom>
          <a:noFill/>
          <a:ln w="19050">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3427E7EB-6F3F-9F46-BD02-AEB1B3265651}"/>
              </a:ext>
            </a:extLst>
          </p:cNvPr>
          <p:cNvSpPr/>
          <p:nvPr/>
        </p:nvSpPr>
        <p:spPr>
          <a:xfrm>
            <a:off x="4395749" y="2330243"/>
            <a:ext cx="3229900" cy="1238332"/>
          </a:xfrm>
          <a:prstGeom prst="roundRect">
            <a:avLst>
              <a:gd name="adj" fmla="val 9147"/>
            </a:avLst>
          </a:prstGeom>
          <a:noFill/>
          <a:ln w="19050">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17AEF971-3C4C-AE4C-9F2E-F6E9E2072F92}"/>
              </a:ext>
            </a:extLst>
          </p:cNvPr>
          <p:cNvSpPr/>
          <p:nvPr/>
        </p:nvSpPr>
        <p:spPr>
          <a:xfrm>
            <a:off x="4394400" y="3667387"/>
            <a:ext cx="3229900" cy="1860570"/>
          </a:xfrm>
          <a:prstGeom prst="roundRect">
            <a:avLst>
              <a:gd name="adj" fmla="val 9147"/>
            </a:avLst>
          </a:prstGeom>
          <a:noFill/>
          <a:ln w="19050">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9BACF16-FA1A-B341-8AA0-313AF1649230}"/>
              </a:ext>
            </a:extLst>
          </p:cNvPr>
          <p:cNvSpPr txBox="1"/>
          <p:nvPr/>
        </p:nvSpPr>
        <p:spPr>
          <a:xfrm rot="16200000">
            <a:off x="173285" y="1734023"/>
            <a:ext cx="644728" cy="261610"/>
          </a:xfrm>
          <a:prstGeom prst="rect">
            <a:avLst/>
          </a:prstGeom>
          <a:noFill/>
        </p:spPr>
        <p:txBody>
          <a:bodyPr wrap="none" rtlCol="0">
            <a:spAutoFit/>
          </a:bodyPr>
          <a:lstStyle/>
          <a:p>
            <a:r>
              <a:rPr lang="en-US" sz="1100" b="1" dirty="0">
                <a:solidFill>
                  <a:srgbClr val="C00000"/>
                </a:solidFill>
              </a:rPr>
              <a:t>General</a:t>
            </a:r>
          </a:p>
        </p:txBody>
      </p:sp>
      <p:sp>
        <p:nvSpPr>
          <p:cNvPr id="13" name="TextBox 12">
            <a:extLst>
              <a:ext uri="{FF2B5EF4-FFF2-40B4-BE49-F238E27FC236}">
                <a16:creationId xmlns:a16="http://schemas.microsoft.com/office/drawing/2014/main" id="{1DF9F0AA-7509-334A-8A0F-02616DDE38D9}"/>
              </a:ext>
            </a:extLst>
          </p:cNvPr>
          <p:cNvSpPr txBox="1"/>
          <p:nvPr/>
        </p:nvSpPr>
        <p:spPr>
          <a:xfrm rot="16200000">
            <a:off x="-164199" y="3789184"/>
            <a:ext cx="1316386" cy="261610"/>
          </a:xfrm>
          <a:prstGeom prst="rect">
            <a:avLst/>
          </a:prstGeom>
          <a:noFill/>
        </p:spPr>
        <p:txBody>
          <a:bodyPr wrap="none" rtlCol="0">
            <a:spAutoFit/>
          </a:bodyPr>
          <a:lstStyle/>
          <a:p>
            <a:r>
              <a:rPr lang="en-US" sz="1100" b="1" dirty="0">
                <a:solidFill>
                  <a:srgbClr val="C00000"/>
                </a:solidFill>
              </a:rPr>
              <a:t>Learning Outcomes</a:t>
            </a:r>
          </a:p>
        </p:txBody>
      </p:sp>
      <p:sp>
        <p:nvSpPr>
          <p:cNvPr id="14" name="TextBox 13">
            <a:extLst>
              <a:ext uri="{FF2B5EF4-FFF2-40B4-BE49-F238E27FC236}">
                <a16:creationId xmlns:a16="http://schemas.microsoft.com/office/drawing/2014/main" id="{CC9DAE1D-8378-3F48-9C54-0A80EBC36D1E}"/>
              </a:ext>
            </a:extLst>
          </p:cNvPr>
          <p:cNvSpPr txBox="1"/>
          <p:nvPr/>
        </p:nvSpPr>
        <p:spPr>
          <a:xfrm rot="16200000">
            <a:off x="7275670" y="1812617"/>
            <a:ext cx="1005403" cy="215444"/>
          </a:xfrm>
          <a:prstGeom prst="rect">
            <a:avLst/>
          </a:prstGeom>
          <a:noFill/>
        </p:spPr>
        <p:txBody>
          <a:bodyPr wrap="none" rtlCol="0">
            <a:spAutoFit/>
          </a:bodyPr>
          <a:lstStyle/>
          <a:p>
            <a:r>
              <a:rPr lang="en-US" sz="800" b="1" dirty="0">
                <a:solidFill>
                  <a:srgbClr val="C00000"/>
                </a:solidFill>
              </a:rPr>
              <a:t>Learning Outcomes</a:t>
            </a:r>
          </a:p>
        </p:txBody>
      </p:sp>
      <p:sp>
        <p:nvSpPr>
          <p:cNvPr id="15" name="TextBox 14">
            <a:extLst>
              <a:ext uri="{FF2B5EF4-FFF2-40B4-BE49-F238E27FC236}">
                <a16:creationId xmlns:a16="http://schemas.microsoft.com/office/drawing/2014/main" id="{870C148B-F5AE-AC49-90ED-C9A6E404DCAB}"/>
              </a:ext>
            </a:extLst>
          </p:cNvPr>
          <p:cNvSpPr txBox="1"/>
          <p:nvPr/>
        </p:nvSpPr>
        <p:spPr>
          <a:xfrm rot="16200000">
            <a:off x="7350209" y="2870032"/>
            <a:ext cx="856325" cy="261610"/>
          </a:xfrm>
          <a:prstGeom prst="rect">
            <a:avLst/>
          </a:prstGeom>
          <a:noFill/>
        </p:spPr>
        <p:txBody>
          <a:bodyPr wrap="none" rtlCol="0">
            <a:spAutoFit/>
          </a:bodyPr>
          <a:lstStyle/>
          <a:p>
            <a:r>
              <a:rPr lang="en-US" sz="1100" b="1" dirty="0">
                <a:solidFill>
                  <a:srgbClr val="C00000"/>
                </a:solidFill>
              </a:rPr>
              <a:t>Sequencing</a:t>
            </a:r>
          </a:p>
        </p:txBody>
      </p:sp>
      <p:sp>
        <p:nvSpPr>
          <p:cNvPr id="16" name="TextBox 15">
            <a:extLst>
              <a:ext uri="{FF2B5EF4-FFF2-40B4-BE49-F238E27FC236}">
                <a16:creationId xmlns:a16="http://schemas.microsoft.com/office/drawing/2014/main" id="{3CF55EE0-34B0-B04C-8359-98B94FD08782}"/>
              </a:ext>
            </a:extLst>
          </p:cNvPr>
          <p:cNvSpPr txBox="1"/>
          <p:nvPr/>
        </p:nvSpPr>
        <p:spPr>
          <a:xfrm rot="16200000">
            <a:off x="7297632" y="4382229"/>
            <a:ext cx="1127232" cy="430887"/>
          </a:xfrm>
          <a:prstGeom prst="rect">
            <a:avLst/>
          </a:prstGeom>
          <a:noFill/>
        </p:spPr>
        <p:txBody>
          <a:bodyPr wrap="none" rtlCol="0">
            <a:spAutoFit/>
          </a:bodyPr>
          <a:lstStyle/>
          <a:p>
            <a:r>
              <a:rPr lang="en-US" sz="1100" b="1" dirty="0">
                <a:solidFill>
                  <a:srgbClr val="C00000"/>
                </a:solidFill>
              </a:rPr>
              <a:t>Success Criteria </a:t>
            </a:r>
          </a:p>
          <a:p>
            <a:r>
              <a:rPr lang="en-US" sz="1100" b="1" dirty="0">
                <a:solidFill>
                  <a:srgbClr val="C00000"/>
                </a:solidFill>
              </a:rPr>
              <a:t>&amp; Assessment</a:t>
            </a:r>
          </a:p>
        </p:txBody>
      </p:sp>
    </p:spTree>
    <p:extLst>
      <p:ext uri="{BB962C8B-B14F-4D97-AF65-F5344CB8AC3E}">
        <p14:creationId xmlns:p14="http://schemas.microsoft.com/office/powerpoint/2010/main" val="1371626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tgtEl>
                                          <p:spTgt spid="13"/>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dissolve">
                                      <p:cBhvr>
                                        <p:cTn id="25" dur="500"/>
                                        <p:tgtEl>
                                          <p:spTgt spid="9"/>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dissolv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dissolv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dissolv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dissolve">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dissolve">
                                      <p:cBhvr>
                                        <p:cTn id="4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p:bldP spid="13" grpId="0"/>
      <p:bldP spid="14" grpId="0"/>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13AEF-9F96-7A42-85F5-FA77E91970B8}"/>
              </a:ext>
            </a:extLst>
          </p:cNvPr>
          <p:cNvSpPr>
            <a:spLocks noGrp="1"/>
          </p:cNvSpPr>
          <p:nvPr>
            <p:ph type="title"/>
          </p:nvPr>
        </p:nvSpPr>
        <p:spPr/>
        <p:txBody>
          <a:bodyPr/>
          <a:lstStyle/>
          <a:p>
            <a:r>
              <a:rPr lang="en-US" dirty="0">
                <a:solidFill>
                  <a:srgbClr val="FF0000"/>
                </a:solidFill>
                <a:latin typeface="Bariol" panose="02000506040000020003" pitchFamily="2" charset="0"/>
              </a:rPr>
              <a:t>Content</a:t>
            </a:r>
            <a:r>
              <a:rPr lang="en-US" dirty="0">
                <a:solidFill>
                  <a:srgbClr val="C00000"/>
                </a:solidFill>
                <a:latin typeface="Bariol" panose="02000506040000020003" pitchFamily="2" charset="0"/>
              </a:rPr>
              <a:t> </a:t>
            </a:r>
            <a:r>
              <a:rPr lang="en-US" dirty="0">
                <a:latin typeface="Bariol" panose="02000506040000020003" pitchFamily="2" charset="0"/>
              </a:rPr>
              <a:t>Learning Outcomes</a:t>
            </a:r>
          </a:p>
        </p:txBody>
      </p:sp>
      <p:graphicFrame>
        <p:nvGraphicFramePr>
          <p:cNvPr id="4" name="Table 3">
            <a:extLst>
              <a:ext uri="{FF2B5EF4-FFF2-40B4-BE49-F238E27FC236}">
                <a16:creationId xmlns:a16="http://schemas.microsoft.com/office/drawing/2014/main" id="{95C9606A-03AF-9946-8239-267F1D437C49}"/>
              </a:ext>
            </a:extLst>
          </p:cNvPr>
          <p:cNvGraphicFramePr>
            <a:graphicFrameLocks noGrp="1"/>
          </p:cNvGraphicFramePr>
          <p:nvPr>
            <p:extLst>
              <p:ext uri="{D42A27DB-BD31-4B8C-83A1-F6EECF244321}">
                <p14:modId xmlns:p14="http://schemas.microsoft.com/office/powerpoint/2010/main" val="2648669886"/>
              </p:ext>
            </p:extLst>
          </p:nvPr>
        </p:nvGraphicFramePr>
        <p:xfrm>
          <a:off x="560718" y="1267004"/>
          <a:ext cx="8583282" cy="2802193"/>
        </p:xfrm>
        <a:graphic>
          <a:graphicData uri="http://schemas.openxmlformats.org/drawingml/2006/table">
            <a:tbl>
              <a:tblPr>
                <a:tableStyleId>{5C22544A-7EE6-4342-B048-85BDC9FD1C3A}</a:tableStyleId>
              </a:tblPr>
              <a:tblGrid>
                <a:gridCol w="1299454">
                  <a:extLst>
                    <a:ext uri="{9D8B030D-6E8A-4147-A177-3AD203B41FA5}">
                      <a16:colId xmlns:a16="http://schemas.microsoft.com/office/drawing/2014/main" val="3635009484"/>
                    </a:ext>
                  </a:extLst>
                </a:gridCol>
                <a:gridCol w="7283828">
                  <a:extLst>
                    <a:ext uri="{9D8B030D-6E8A-4147-A177-3AD203B41FA5}">
                      <a16:colId xmlns:a16="http://schemas.microsoft.com/office/drawing/2014/main" val="3697316462"/>
                    </a:ext>
                  </a:extLst>
                </a:gridCol>
              </a:tblGrid>
              <a:tr h="2802193">
                <a:tc>
                  <a:txBody>
                    <a:bodyPr/>
                    <a:lstStyle/>
                    <a:p>
                      <a:pPr indent="-1270">
                        <a:spcAft>
                          <a:spcPts val="0"/>
                        </a:spcAft>
                      </a:pPr>
                      <a:r>
                        <a:rPr lang="en-GB" sz="2000" dirty="0">
                          <a:effectLst/>
                          <a:latin typeface="Bariol" panose="02000506040000020003" pitchFamily="2" charset="0"/>
                        </a:rPr>
                        <a:t>Content</a:t>
                      </a:r>
                      <a:endParaRPr lang="en-IE" sz="2000" dirty="0">
                        <a:effectLst/>
                        <a:latin typeface="Bariol" panose="02000506040000020003" pitchFamily="2" charset="0"/>
                        <a:ea typeface="Liberation Serif"/>
                        <a:cs typeface="Liberation Serif"/>
                      </a:endParaRPr>
                    </a:p>
                  </a:txBody>
                  <a:tcPr marL="68580" marR="68580" marT="0" marB="0"/>
                </a:tc>
                <a:tc>
                  <a:txBody>
                    <a:bodyPr/>
                    <a:lstStyle/>
                    <a:p>
                      <a:pPr indent="-635">
                        <a:spcAft>
                          <a:spcPts val="0"/>
                        </a:spcAft>
                      </a:pPr>
                      <a:r>
                        <a:rPr lang="en-GB" sz="2000" b="1" i="1" dirty="0">
                          <a:effectLst/>
                          <a:latin typeface="Myriad Pro" panose="020B0503030403020204" pitchFamily="34" charset="0"/>
                        </a:rPr>
                        <a:t>Learners will:</a:t>
                      </a:r>
                      <a:endParaRPr lang="en-IE" sz="2000" b="1" i="1" dirty="0">
                        <a:effectLst/>
                        <a:latin typeface="Myriad Pro" panose="020B0503030403020204" pitchFamily="34" charset="0"/>
                      </a:endParaRPr>
                    </a:p>
                    <a:p>
                      <a:pPr marL="342900" lvl="0" indent="-342900">
                        <a:spcBef>
                          <a:spcPts val="300"/>
                        </a:spcBef>
                        <a:spcAft>
                          <a:spcPts val="300"/>
                        </a:spcAft>
                        <a:buFont typeface="Arial" panose="020B0604020202020204" pitchFamily="34" charset="0"/>
                        <a:buChar char="●"/>
                      </a:pPr>
                      <a:r>
                        <a:rPr lang="en-GB" sz="2000" b="1" dirty="0">
                          <a:effectLst/>
                          <a:latin typeface="Myriad Pro" panose="020B0503030403020204" pitchFamily="34" charset="0"/>
                        </a:rPr>
                        <a:t>Discover</a:t>
                      </a:r>
                      <a:r>
                        <a:rPr lang="en-GB" sz="2000" dirty="0">
                          <a:effectLst/>
                          <a:latin typeface="Myriad Pro" panose="020B0503030403020204" pitchFamily="34" charset="0"/>
                        </a:rPr>
                        <a:t> and </a:t>
                      </a:r>
                      <a:r>
                        <a:rPr lang="en-GB" sz="2000" b="1" dirty="0">
                          <a:effectLst/>
                          <a:latin typeface="Myriad Pro" panose="020B0503030403020204" pitchFamily="34" charset="0"/>
                        </a:rPr>
                        <a:t>discuss </a:t>
                      </a:r>
                      <a:r>
                        <a:rPr lang="en-GB" sz="2000" dirty="0">
                          <a:effectLst/>
                          <a:latin typeface="Myriad Pro" panose="020B0503030403020204" pitchFamily="34" charset="0"/>
                        </a:rPr>
                        <a:t>what French people have for breakfast and compare with what they eat. </a:t>
                      </a:r>
                      <a:endParaRPr lang="en-IE" sz="2000" dirty="0">
                        <a:effectLst/>
                        <a:latin typeface="Myriad Pro" panose="020B0503030403020204" pitchFamily="34" charset="0"/>
                      </a:endParaRPr>
                    </a:p>
                    <a:p>
                      <a:pPr marL="342900" lvl="0" indent="-342900">
                        <a:spcBef>
                          <a:spcPts val="300"/>
                        </a:spcBef>
                        <a:spcAft>
                          <a:spcPts val="300"/>
                        </a:spcAft>
                        <a:buFont typeface="Arial" panose="020B0604020202020204" pitchFamily="34" charset="0"/>
                        <a:buChar char="●"/>
                      </a:pPr>
                      <a:r>
                        <a:rPr lang="en-GB" sz="2000" b="1" dirty="0">
                          <a:effectLst/>
                          <a:latin typeface="Myriad Pro" panose="020B0503030403020204" pitchFamily="34" charset="0"/>
                        </a:rPr>
                        <a:t>Conduct a survey </a:t>
                      </a:r>
                      <a:r>
                        <a:rPr lang="en-GB" sz="2000" dirty="0">
                          <a:effectLst/>
                          <a:latin typeface="Myriad Pro" panose="020B0503030403020204" pitchFamily="34" charset="0"/>
                        </a:rPr>
                        <a:t>to find out what the most popular breakfast food/drinks are in the class.</a:t>
                      </a:r>
                      <a:endParaRPr lang="en-IE" sz="2000" dirty="0">
                        <a:effectLst/>
                        <a:latin typeface="Myriad Pro" panose="020B0503030403020204" pitchFamily="34" charset="0"/>
                      </a:endParaRPr>
                    </a:p>
                    <a:p>
                      <a:pPr marL="342900" lvl="0" indent="-342900">
                        <a:spcBef>
                          <a:spcPts val="300"/>
                        </a:spcBef>
                        <a:spcAft>
                          <a:spcPts val="300"/>
                        </a:spcAft>
                        <a:buFont typeface="Arial" panose="020B0604020202020204" pitchFamily="34" charset="0"/>
                        <a:buChar char="●"/>
                      </a:pPr>
                      <a:r>
                        <a:rPr lang="en-GB" sz="2000" b="1" dirty="0">
                          <a:effectLst/>
                          <a:latin typeface="Myriad Pro" panose="020B0503030403020204" pitchFamily="34" charset="0"/>
                        </a:rPr>
                        <a:t>Create </a:t>
                      </a:r>
                      <a:r>
                        <a:rPr lang="en-GB" sz="2000" dirty="0">
                          <a:effectLst/>
                          <a:latin typeface="Myriad Pro" panose="020B0503030403020204" pitchFamily="34" charset="0"/>
                        </a:rPr>
                        <a:t>a pie chart.</a:t>
                      </a:r>
                      <a:endParaRPr lang="en-IE" sz="2000" dirty="0">
                        <a:effectLst/>
                        <a:latin typeface="Myriad Pro" panose="020B0503030403020204" pitchFamily="34" charset="0"/>
                      </a:endParaRPr>
                    </a:p>
                    <a:p>
                      <a:pPr marL="342900" lvl="0" indent="-342900">
                        <a:spcBef>
                          <a:spcPts val="300"/>
                        </a:spcBef>
                        <a:spcAft>
                          <a:spcPts val="300"/>
                        </a:spcAft>
                        <a:buFont typeface="Arial" panose="020B0604020202020204" pitchFamily="34" charset="0"/>
                        <a:buChar char="●"/>
                      </a:pPr>
                      <a:r>
                        <a:rPr lang="en-GB" sz="2000" b="1" dirty="0">
                          <a:effectLst/>
                          <a:latin typeface="Myriad Pro" panose="020B0503030403020204" pitchFamily="34" charset="0"/>
                        </a:rPr>
                        <a:t>Distinguish</a:t>
                      </a:r>
                      <a:r>
                        <a:rPr lang="en-GB" sz="2000" dirty="0">
                          <a:effectLst/>
                          <a:latin typeface="Myriad Pro" panose="020B0503030403020204" pitchFamily="34" charset="0"/>
                        </a:rPr>
                        <a:t> between what food/drink is local or imported.</a:t>
                      </a:r>
                      <a:endParaRPr lang="en-IE" sz="2000" dirty="0">
                        <a:effectLst/>
                        <a:latin typeface="Myriad Pro" panose="020B0503030403020204" pitchFamily="34" charset="0"/>
                      </a:endParaRPr>
                    </a:p>
                    <a:p>
                      <a:pPr marL="342900" lvl="0" indent="-342900">
                        <a:spcBef>
                          <a:spcPts val="300"/>
                        </a:spcBef>
                        <a:spcAft>
                          <a:spcPts val="300"/>
                        </a:spcAft>
                        <a:buFont typeface="Arial" panose="020B0604020202020204" pitchFamily="34" charset="0"/>
                        <a:buChar char="●"/>
                      </a:pPr>
                      <a:r>
                        <a:rPr lang="en-GB" sz="2000" b="1" dirty="0">
                          <a:effectLst/>
                          <a:latin typeface="Myriad Pro" panose="020B0503030403020204" pitchFamily="34" charset="0"/>
                        </a:rPr>
                        <a:t>Locate </a:t>
                      </a:r>
                      <a:r>
                        <a:rPr lang="en-GB" sz="2000" dirty="0">
                          <a:effectLst/>
                          <a:latin typeface="Myriad Pro" panose="020B0503030403020204" pitchFamily="34" charset="0"/>
                        </a:rPr>
                        <a:t>countries on a map.</a:t>
                      </a:r>
                      <a:endParaRPr lang="en-IE" sz="2000" dirty="0">
                        <a:effectLst/>
                        <a:latin typeface="Myriad Pro" panose="020B0503030403020204" pitchFamily="34" charset="0"/>
                      </a:endParaRPr>
                    </a:p>
                  </a:txBody>
                  <a:tcPr marL="68580" marR="68580" marT="0" marB="0"/>
                </a:tc>
                <a:extLst>
                  <a:ext uri="{0D108BD9-81ED-4DB2-BD59-A6C34878D82A}">
                    <a16:rowId xmlns:a16="http://schemas.microsoft.com/office/drawing/2014/main" val="849192906"/>
                  </a:ext>
                </a:extLst>
              </a:tr>
            </a:tbl>
          </a:graphicData>
        </a:graphic>
      </p:graphicFrame>
      <p:sp>
        <p:nvSpPr>
          <p:cNvPr id="5" name="TextBox 4">
            <a:extLst>
              <a:ext uri="{FF2B5EF4-FFF2-40B4-BE49-F238E27FC236}">
                <a16:creationId xmlns:a16="http://schemas.microsoft.com/office/drawing/2014/main" id="{8955ACFF-F1D4-AD44-901B-279B96E1EFEB}"/>
              </a:ext>
            </a:extLst>
          </p:cNvPr>
          <p:cNvSpPr txBox="1"/>
          <p:nvPr/>
        </p:nvSpPr>
        <p:spPr>
          <a:xfrm>
            <a:off x="1629057" y="4444352"/>
            <a:ext cx="7514943" cy="830997"/>
          </a:xfrm>
          <a:prstGeom prst="rect">
            <a:avLst/>
          </a:prstGeom>
          <a:gradFill flip="none" rotWithShape="1">
            <a:gsLst>
              <a:gs pos="0">
                <a:srgbClr val="00ADEF">
                  <a:tint val="66000"/>
                  <a:satMod val="160000"/>
                </a:srgbClr>
              </a:gs>
              <a:gs pos="50000">
                <a:srgbClr val="00ADEF">
                  <a:tint val="44500"/>
                  <a:satMod val="160000"/>
                </a:srgbClr>
              </a:gs>
              <a:gs pos="100000">
                <a:srgbClr val="00ADEF">
                  <a:tint val="23500"/>
                  <a:satMod val="160000"/>
                </a:srgbClr>
              </a:gs>
            </a:gsLst>
            <a:lin ang="0" scaled="1"/>
            <a:tileRect/>
          </a:gradFill>
          <a:ln>
            <a:noFill/>
          </a:ln>
        </p:spPr>
        <p:txBody>
          <a:bodyPr wrap="square" rtlCol="0">
            <a:spAutoFit/>
          </a:bodyPr>
          <a:lstStyle/>
          <a:p>
            <a:r>
              <a:rPr lang="en-US" sz="2400" dirty="0">
                <a:solidFill>
                  <a:srgbClr val="0070C0"/>
                </a:solidFill>
                <a:latin typeface="Myriad Pro" panose="020B0503030403020204" pitchFamily="34" charset="0"/>
              </a:rPr>
              <a:t>For cognition, what learning outcomes could be created for </a:t>
            </a:r>
            <a:r>
              <a:rPr lang="en-US" sz="2400" b="1" dirty="0">
                <a:solidFill>
                  <a:srgbClr val="0070C0"/>
                </a:solidFill>
                <a:latin typeface="Myriad Pro" panose="020B0503030403020204" pitchFamily="34" charset="0"/>
              </a:rPr>
              <a:t>understanding</a:t>
            </a:r>
            <a:r>
              <a:rPr lang="en-US" sz="2400" dirty="0">
                <a:solidFill>
                  <a:srgbClr val="0070C0"/>
                </a:solidFill>
                <a:latin typeface="Myriad Pro" panose="020B0503030403020204" pitchFamily="34" charset="0"/>
              </a:rPr>
              <a:t> and </a:t>
            </a:r>
            <a:r>
              <a:rPr lang="en-US" sz="2400" b="1" dirty="0" err="1">
                <a:solidFill>
                  <a:srgbClr val="0070C0"/>
                </a:solidFill>
                <a:latin typeface="Myriad Pro" panose="020B0503030403020204" pitchFamily="34" charset="0"/>
              </a:rPr>
              <a:t>analysing</a:t>
            </a:r>
            <a:r>
              <a:rPr lang="en-US" sz="2400" dirty="0">
                <a:solidFill>
                  <a:srgbClr val="0070C0"/>
                </a:solidFill>
                <a:latin typeface="Myriad Pro" panose="020B0503030403020204" pitchFamily="34" charset="0"/>
              </a:rPr>
              <a:t> according to Bloom’s?</a:t>
            </a:r>
          </a:p>
        </p:txBody>
      </p:sp>
      <p:sp>
        <p:nvSpPr>
          <p:cNvPr id="6" name="Oval 5">
            <a:extLst>
              <a:ext uri="{FF2B5EF4-FFF2-40B4-BE49-F238E27FC236}">
                <a16:creationId xmlns:a16="http://schemas.microsoft.com/office/drawing/2014/main" id="{70B77714-AB65-194D-9FA8-91DB232F0078}"/>
              </a:ext>
            </a:extLst>
          </p:cNvPr>
          <p:cNvSpPr/>
          <p:nvPr/>
        </p:nvSpPr>
        <p:spPr>
          <a:xfrm>
            <a:off x="740018" y="4492328"/>
            <a:ext cx="699257" cy="735043"/>
          </a:xfrm>
          <a:prstGeom prst="ellipse">
            <a:avLst/>
          </a:prstGeom>
          <a:gradFill flip="none" rotWithShape="1">
            <a:gsLst>
              <a:gs pos="0">
                <a:srgbClr val="00ADEF">
                  <a:tint val="66000"/>
                  <a:satMod val="160000"/>
                </a:srgbClr>
              </a:gs>
              <a:gs pos="50000">
                <a:srgbClr val="00ADEF">
                  <a:tint val="44500"/>
                  <a:satMod val="160000"/>
                </a:srgbClr>
              </a:gs>
              <a:gs pos="100000">
                <a:srgbClr val="00ADEF">
                  <a:tint val="23500"/>
                  <a:satMod val="160000"/>
                </a:srgbClr>
              </a:gs>
            </a:gsLst>
            <a:path path="circle">
              <a:fillToRect l="100000" t="100000"/>
            </a:path>
            <a:tileRect r="-100000" b="-10000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latin typeface="Bariol" panose="02000506040000020003" pitchFamily="2" charset="0"/>
              </a:rPr>
              <a:t>?</a:t>
            </a:r>
          </a:p>
        </p:txBody>
      </p:sp>
    </p:spTree>
    <p:extLst>
      <p:ext uri="{BB962C8B-B14F-4D97-AF65-F5344CB8AC3E}">
        <p14:creationId xmlns:p14="http://schemas.microsoft.com/office/powerpoint/2010/main" val="579104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1"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13AEF-9F96-7A42-85F5-FA77E91970B8}"/>
              </a:ext>
            </a:extLst>
          </p:cNvPr>
          <p:cNvSpPr>
            <a:spLocks noGrp="1"/>
          </p:cNvSpPr>
          <p:nvPr>
            <p:ph type="title"/>
          </p:nvPr>
        </p:nvSpPr>
        <p:spPr>
          <a:xfrm>
            <a:off x="247650" y="51643"/>
            <a:ext cx="8229600" cy="1143000"/>
          </a:xfrm>
        </p:spPr>
        <p:txBody>
          <a:bodyPr/>
          <a:lstStyle/>
          <a:p>
            <a:r>
              <a:rPr lang="en-US" dirty="0">
                <a:solidFill>
                  <a:srgbClr val="FF0000"/>
                </a:solidFill>
                <a:latin typeface="Bariol" panose="02000506040000020003" pitchFamily="2" charset="0"/>
              </a:rPr>
              <a:t>Cognition</a:t>
            </a:r>
            <a:r>
              <a:rPr lang="en-US" dirty="0">
                <a:latin typeface="Bariol" panose="02000506040000020003" pitchFamily="2" charset="0"/>
              </a:rPr>
              <a:t> Learning Outcomes</a:t>
            </a:r>
          </a:p>
        </p:txBody>
      </p:sp>
      <p:pic>
        <p:nvPicPr>
          <p:cNvPr id="21" name="Picture 20">
            <a:extLst>
              <a:ext uri="{FF2B5EF4-FFF2-40B4-BE49-F238E27FC236}">
                <a16:creationId xmlns:a16="http://schemas.microsoft.com/office/drawing/2014/main" id="{EE30114E-0499-9746-A140-D911132FBC61}"/>
              </a:ext>
            </a:extLst>
          </p:cNvPr>
          <p:cNvPicPr>
            <a:picLocks noChangeAspect="1"/>
          </p:cNvPicPr>
          <p:nvPr/>
        </p:nvPicPr>
        <p:blipFill rotWithShape="1">
          <a:blip r:embed="rId3"/>
          <a:srcRect l="29583" t="26333" r="32083" b="23333"/>
          <a:stretch/>
        </p:blipFill>
        <p:spPr>
          <a:xfrm>
            <a:off x="1685925" y="926430"/>
            <a:ext cx="5772150" cy="4736927"/>
          </a:xfrm>
          <a:prstGeom prst="rect">
            <a:avLst/>
          </a:prstGeom>
        </p:spPr>
      </p:pic>
    </p:spTree>
    <p:extLst>
      <p:ext uri="{BB962C8B-B14F-4D97-AF65-F5344CB8AC3E}">
        <p14:creationId xmlns:p14="http://schemas.microsoft.com/office/powerpoint/2010/main" val="12580748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13AEF-9F96-7A42-85F5-FA77E91970B8}"/>
              </a:ext>
            </a:extLst>
          </p:cNvPr>
          <p:cNvSpPr>
            <a:spLocks noGrp="1"/>
          </p:cNvSpPr>
          <p:nvPr>
            <p:ph type="title"/>
          </p:nvPr>
        </p:nvSpPr>
        <p:spPr>
          <a:xfrm>
            <a:off x="0" y="126331"/>
            <a:ext cx="8229600" cy="1143000"/>
          </a:xfrm>
        </p:spPr>
        <p:txBody>
          <a:bodyPr/>
          <a:lstStyle/>
          <a:p>
            <a:r>
              <a:rPr lang="en-US" dirty="0">
                <a:solidFill>
                  <a:srgbClr val="FF0000"/>
                </a:solidFill>
                <a:latin typeface="Bariol" panose="02000506040000020003" pitchFamily="2" charset="0"/>
              </a:rPr>
              <a:t>Cognition</a:t>
            </a:r>
            <a:r>
              <a:rPr lang="en-US" dirty="0">
                <a:latin typeface="Bariol" panose="02000506040000020003" pitchFamily="2" charset="0"/>
              </a:rPr>
              <a:t> Learning Outcomes</a:t>
            </a:r>
          </a:p>
        </p:txBody>
      </p:sp>
      <p:graphicFrame>
        <p:nvGraphicFramePr>
          <p:cNvPr id="3" name="Table 2">
            <a:extLst>
              <a:ext uri="{FF2B5EF4-FFF2-40B4-BE49-F238E27FC236}">
                <a16:creationId xmlns:a16="http://schemas.microsoft.com/office/drawing/2014/main" id="{B7FC6F52-0EF6-4046-904B-4AD5CC75DB21}"/>
              </a:ext>
            </a:extLst>
          </p:cNvPr>
          <p:cNvGraphicFramePr>
            <a:graphicFrameLocks noGrp="1"/>
          </p:cNvGraphicFramePr>
          <p:nvPr>
            <p:extLst>
              <p:ext uri="{D42A27DB-BD31-4B8C-83A1-F6EECF244321}">
                <p14:modId xmlns:p14="http://schemas.microsoft.com/office/powerpoint/2010/main" val="3554096886"/>
              </p:ext>
            </p:extLst>
          </p:nvPr>
        </p:nvGraphicFramePr>
        <p:xfrm>
          <a:off x="247650" y="1405104"/>
          <a:ext cx="4572000" cy="3810000"/>
        </p:xfrm>
        <a:graphic>
          <a:graphicData uri="http://schemas.openxmlformats.org/drawingml/2006/table">
            <a:tbl>
              <a:tblPr>
                <a:tableStyleId>{5C22544A-7EE6-4342-B048-85BDC9FD1C3A}</a:tableStyleId>
              </a:tblPr>
              <a:tblGrid>
                <a:gridCol w="4572000">
                  <a:extLst>
                    <a:ext uri="{9D8B030D-6E8A-4147-A177-3AD203B41FA5}">
                      <a16:colId xmlns:a16="http://schemas.microsoft.com/office/drawing/2014/main" val="3767615259"/>
                    </a:ext>
                  </a:extLst>
                </a:gridCol>
              </a:tblGrid>
              <a:tr h="0">
                <a:tc>
                  <a:txBody>
                    <a:bodyPr/>
                    <a:lstStyle/>
                    <a:p>
                      <a:pPr indent="-1270">
                        <a:spcBef>
                          <a:spcPts val="300"/>
                        </a:spcBef>
                        <a:spcAft>
                          <a:spcPts val="300"/>
                        </a:spcAft>
                      </a:pPr>
                      <a:r>
                        <a:rPr lang="en-GB" sz="2000" b="1" i="1" dirty="0">
                          <a:effectLst/>
                          <a:latin typeface="Myriad Pro" panose="020B0503030403020204" pitchFamily="34" charset="0"/>
                        </a:rPr>
                        <a:t>Learners can:</a:t>
                      </a:r>
                      <a:endParaRPr lang="en-IE" sz="2000" b="1" i="1" dirty="0">
                        <a:effectLst/>
                        <a:latin typeface="Myriad Pro" panose="020B0503030403020204" pitchFamily="34" charset="0"/>
                      </a:endParaRPr>
                    </a:p>
                    <a:p>
                      <a:pPr marL="342900" lvl="0" indent="-342900">
                        <a:spcBef>
                          <a:spcPts val="300"/>
                        </a:spcBef>
                        <a:spcAft>
                          <a:spcPts val="300"/>
                        </a:spcAft>
                        <a:buFont typeface="Arial" panose="020B0604020202020204" pitchFamily="34" charset="0"/>
                        <a:buChar char="●"/>
                      </a:pPr>
                      <a:r>
                        <a:rPr lang="en-GB" sz="2000" b="1" dirty="0">
                          <a:effectLst/>
                          <a:latin typeface="Myriad Pro" panose="020B0503030403020204" pitchFamily="34" charset="0"/>
                        </a:rPr>
                        <a:t>Remember </a:t>
                      </a:r>
                      <a:r>
                        <a:rPr lang="en-GB" sz="2000" b="0" dirty="0">
                          <a:effectLst/>
                          <a:latin typeface="Myriad Pro" panose="020B0503030403020204" pitchFamily="34" charset="0"/>
                        </a:rPr>
                        <a:t>the principles of fair trade</a:t>
                      </a:r>
                      <a:endParaRPr lang="en-GB" sz="2000" b="1" dirty="0">
                        <a:effectLst/>
                        <a:latin typeface="Myriad Pro" panose="020B0503030403020204" pitchFamily="34" charset="0"/>
                      </a:endParaRPr>
                    </a:p>
                    <a:p>
                      <a:pPr marL="342900" lvl="0" indent="-342900">
                        <a:spcBef>
                          <a:spcPts val="300"/>
                        </a:spcBef>
                        <a:spcAft>
                          <a:spcPts val="300"/>
                        </a:spcAft>
                        <a:buFont typeface="Arial" panose="020B0604020202020204" pitchFamily="34" charset="0"/>
                        <a:buChar char="●"/>
                      </a:pPr>
                      <a:r>
                        <a:rPr lang="en-GB" sz="2000" b="1" dirty="0">
                          <a:effectLst/>
                          <a:latin typeface="Myriad Pro" panose="020B0503030403020204" pitchFamily="34" charset="0"/>
                        </a:rPr>
                        <a:t>Analyse </a:t>
                      </a:r>
                      <a:r>
                        <a:rPr lang="en-GB" sz="2000" b="0" dirty="0">
                          <a:effectLst/>
                          <a:latin typeface="Myriad Pro" panose="020B0503030403020204" pitchFamily="34" charset="0"/>
                        </a:rPr>
                        <a:t>the results of a class survey and draw conclusions </a:t>
                      </a:r>
                      <a:endParaRPr lang="en-IE" sz="2000" dirty="0">
                        <a:effectLst/>
                        <a:latin typeface="Myriad Pro" panose="020B0503030403020204" pitchFamily="34" charset="0"/>
                      </a:endParaRPr>
                    </a:p>
                    <a:p>
                      <a:pPr marL="342900" lvl="0" indent="-342900">
                        <a:spcBef>
                          <a:spcPts val="300"/>
                        </a:spcBef>
                        <a:spcAft>
                          <a:spcPts val="300"/>
                        </a:spcAft>
                        <a:buFont typeface="Arial" panose="020B0604020202020204" pitchFamily="34" charset="0"/>
                        <a:buChar char="●"/>
                      </a:pPr>
                      <a:r>
                        <a:rPr lang="en-GB" sz="2000" b="1" dirty="0">
                          <a:effectLst/>
                          <a:latin typeface="Myriad Pro" panose="020B0503030403020204" pitchFamily="34" charset="0"/>
                        </a:rPr>
                        <a:t>Recycle</a:t>
                      </a:r>
                      <a:r>
                        <a:rPr lang="en-GB" sz="2000" dirty="0">
                          <a:effectLst/>
                          <a:latin typeface="Myriad Pro" panose="020B0503030403020204" pitchFamily="34" charset="0"/>
                        </a:rPr>
                        <a:t> prior mathematical knowledge (pie chart).</a:t>
                      </a:r>
                      <a:endParaRPr lang="en-IE" sz="2000" dirty="0">
                        <a:effectLst/>
                        <a:latin typeface="Myriad Pro" panose="020B0503030403020204" pitchFamily="34" charset="0"/>
                      </a:endParaRPr>
                    </a:p>
                    <a:p>
                      <a:pPr marL="342900" lvl="0" indent="-342900">
                        <a:spcBef>
                          <a:spcPts val="300"/>
                        </a:spcBef>
                        <a:spcAft>
                          <a:spcPts val="300"/>
                        </a:spcAft>
                        <a:buFont typeface="Arial" panose="020B0604020202020204" pitchFamily="34" charset="0"/>
                        <a:buChar char="●"/>
                      </a:pPr>
                      <a:r>
                        <a:rPr lang="en-GB" sz="2000" b="1" dirty="0">
                          <a:effectLst/>
                          <a:latin typeface="Myriad Pro" panose="020B0503030403020204" pitchFamily="34" charset="0"/>
                        </a:rPr>
                        <a:t>Understand </a:t>
                      </a:r>
                      <a:r>
                        <a:rPr lang="en-GB" sz="2000" dirty="0">
                          <a:effectLst/>
                          <a:latin typeface="Myriad Pro" panose="020B0503030403020204" pitchFamily="34" charset="0"/>
                        </a:rPr>
                        <a:t>and </a:t>
                      </a:r>
                      <a:r>
                        <a:rPr lang="en-GB" sz="2000" b="1" dirty="0">
                          <a:effectLst/>
                          <a:latin typeface="Myriad Pro" panose="020B0503030403020204" pitchFamily="34" charset="0"/>
                        </a:rPr>
                        <a:t>discuss </a:t>
                      </a:r>
                      <a:r>
                        <a:rPr lang="en-GB" sz="2000" dirty="0">
                          <a:effectLst/>
                          <a:latin typeface="Myriad Pro" panose="020B0503030403020204" pitchFamily="34" charset="0"/>
                        </a:rPr>
                        <a:t>the impact of the climate on agriculture.</a:t>
                      </a:r>
                      <a:endParaRPr lang="en-IE" sz="2000" dirty="0">
                        <a:effectLst/>
                        <a:latin typeface="Myriad Pro" panose="020B0503030403020204" pitchFamily="34" charset="0"/>
                      </a:endParaRPr>
                    </a:p>
                    <a:p>
                      <a:pPr marL="342900" lvl="0" indent="-342900">
                        <a:spcBef>
                          <a:spcPts val="300"/>
                        </a:spcBef>
                        <a:spcAft>
                          <a:spcPts val="300"/>
                        </a:spcAft>
                        <a:buFont typeface="Arial" panose="020B0604020202020204" pitchFamily="34" charset="0"/>
                        <a:buChar char="●"/>
                      </a:pPr>
                      <a:r>
                        <a:rPr lang="en-GB" sz="2000" b="1" dirty="0">
                          <a:effectLst/>
                          <a:latin typeface="Myriad Pro" panose="020B0503030403020204" pitchFamily="34" charset="0"/>
                        </a:rPr>
                        <a:t>Contrast </a:t>
                      </a:r>
                      <a:r>
                        <a:rPr lang="en-GB" sz="2000" dirty="0">
                          <a:effectLst/>
                          <a:latin typeface="Myriad Pro" panose="020B0503030403020204" pitchFamily="34" charset="0"/>
                        </a:rPr>
                        <a:t>the differences between local and imported food.</a:t>
                      </a:r>
                      <a:endParaRPr lang="en-IE" sz="2000" dirty="0">
                        <a:effectLst/>
                        <a:latin typeface="Myriad Pro" panose="020B0503030403020204" pitchFamily="34" charset="0"/>
                      </a:endParaRPr>
                    </a:p>
                    <a:p>
                      <a:pPr marL="342900" lvl="0" indent="-342900">
                        <a:spcBef>
                          <a:spcPts val="300"/>
                        </a:spcBef>
                        <a:spcAft>
                          <a:spcPts val="300"/>
                        </a:spcAft>
                        <a:buFont typeface="Arial" panose="020B0604020202020204" pitchFamily="34" charset="0"/>
                        <a:buChar char="●"/>
                      </a:pPr>
                      <a:r>
                        <a:rPr lang="en-GB" sz="2000" b="1" dirty="0">
                          <a:effectLst/>
                          <a:latin typeface="Myriad Pro" panose="020B0503030403020204" pitchFamily="34" charset="0"/>
                        </a:rPr>
                        <a:t>Express</a:t>
                      </a:r>
                      <a:r>
                        <a:rPr lang="en-GB" sz="2000" dirty="0">
                          <a:effectLst/>
                          <a:latin typeface="Myriad Pro" panose="020B0503030403020204" pitchFamily="34" charset="0"/>
                        </a:rPr>
                        <a:t> their opinion.</a:t>
                      </a:r>
                      <a:endParaRPr lang="en-IE" sz="2000" dirty="0">
                        <a:effectLst/>
                        <a:latin typeface="Myriad Pro" panose="020B0503030403020204" pitchFamily="34" charset="0"/>
                        <a:ea typeface="Noto Sans Symbols"/>
                        <a:cs typeface="Noto Sans Symbols"/>
                      </a:endParaRPr>
                    </a:p>
                  </a:txBody>
                  <a:tcPr marL="68580" marR="68580" marT="0" marB="0"/>
                </a:tc>
                <a:extLst>
                  <a:ext uri="{0D108BD9-81ED-4DB2-BD59-A6C34878D82A}">
                    <a16:rowId xmlns:a16="http://schemas.microsoft.com/office/drawing/2014/main" val="734720006"/>
                  </a:ext>
                </a:extLst>
              </a:tr>
            </a:tbl>
          </a:graphicData>
        </a:graphic>
      </p:graphicFrame>
      <p:sp>
        <p:nvSpPr>
          <p:cNvPr id="9" name="TextBox 8">
            <a:extLst>
              <a:ext uri="{FF2B5EF4-FFF2-40B4-BE49-F238E27FC236}">
                <a16:creationId xmlns:a16="http://schemas.microsoft.com/office/drawing/2014/main" id="{DA660F2F-D607-4D42-A76D-E9BF4B45C8C4}"/>
              </a:ext>
            </a:extLst>
          </p:cNvPr>
          <p:cNvSpPr txBox="1"/>
          <p:nvPr/>
        </p:nvSpPr>
        <p:spPr>
          <a:xfrm>
            <a:off x="6515100" y="1256426"/>
            <a:ext cx="2381250" cy="523220"/>
          </a:xfrm>
          <a:prstGeom prst="rect">
            <a:avLst/>
          </a:prstGeom>
          <a:solidFill>
            <a:srgbClr val="00B050"/>
          </a:solidFill>
        </p:spPr>
        <p:txBody>
          <a:bodyPr wrap="square" rtlCol="0">
            <a:spAutoFit/>
          </a:bodyPr>
          <a:lstStyle/>
          <a:p>
            <a:pPr algn="ctr"/>
            <a:r>
              <a:rPr lang="en-US" sz="2800" dirty="0">
                <a:latin typeface="Bariol" panose="02000506040000020003" pitchFamily="2" charset="0"/>
              </a:rPr>
              <a:t>Creating </a:t>
            </a:r>
          </a:p>
        </p:txBody>
      </p:sp>
      <p:sp>
        <p:nvSpPr>
          <p:cNvPr id="10" name="TextBox 9">
            <a:extLst>
              <a:ext uri="{FF2B5EF4-FFF2-40B4-BE49-F238E27FC236}">
                <a16:creationId xmlns:a16="http://schemas.microsoft.com/office/drawing/2014/main" id="{E76C846C-33B4-1E4F-90E0-0A1D447A2685}"/>
              </a:ext>
            </a:extLst>
          </p:cNvPr>
          <p:cNvSpPr txBox="1"/>
          <p:nvPr/>
        </p:nvSpPr>
        <p:spPr>
          <a:xfrm>
            <a:off x="6515100" y="2076260"/>
            <a:ext cx="2381250" cy="523220"/>
          </a:xfrm>
          <a:prstGeom prst="rect">
            <a:avLst/>
          </a:prstGeom>
          <a:solidFill>
            <a:srgbClr val="A68CD2"/>
          </a:solidFill>
        </p:spPr>
        <p:txBody>
          <a:bodyPr wrap="square" rtlCol="0">
            <a:spAutoFit/>
          </a:bodyPr>
          <a:lstStyle/>
          <a:p>
            <a:pPr algn="ctr"/>
            <a:r>
              <a:rPr lang="en-US" sz="2800" dirty="0">
                <a:latin typeface="Bariol" panose="02000506040000020003" pitchFamily="2" charset="0"/>
              </a:rPr>
              <a:t>Evaluating</a:t>
            </a:r>
          </a:p>
        </p:txBody>
      </p:sp>
      <p:sp>
        <p:nvSpPr>
          <p:cNvPr id="11" name="TextBox 10">
            <a:extLst>
              <a:ext uri="{FF2B5EF4-FFF2-40B4-BE49-F238E27FC236}">
                <a16:creationId xmlns:a16="http://schemas.microsoft.com/office/drawing/2014/main" id="{A30363B7-4F2B-1248-9F84-71021F422FC7}"/>
              </a:ext>
            </a:extLst>
          </p:cNvPr>
          <p:cNvSpPr txBox="1"/>
          <p:nvPr/>
        </p:nvSpPr>
        <p:spPr>
          <a:xfrm>
            <a:off x="6515100" y="2896094"/>
            <a:ext cx="2381250" cy="523220"/>
          </a:xfrm>
          <a:prstGeom prst="rect">
            <a:avLst/>
          </a:prstGeom>
          <a:solidFill>
            <a:srgbClr val="EB7722"/>
          </a:solidFill>
        </p:spPr>
        <p:txBody>
          <a:bodyPr wrap="square" rtlCol="0">
            <a:spAutoFit/>
          </a:bodyPr>
          <a:lstStyle/>
          <a:p>
            <a:pPr algn="ctr"/>
            <a:r>
              <a:rPr lang="en-US" sz="2800" dirty="0" err="1">
                <a:latin typeface="Bariol" panose="02000506040000020003" pitchFamily="2" charset="0"/>
              </a:rPr>
              <a:t>Analysing</a:t>
            </a:r>
            <a:endParaRPr lang="en-US" sz="2800" dirty="0">
              <a:latin typeface="Bariol" panose="02000506040000020003" pitchFamily="2" charset="0"/>
            </a:endParaRPr>
          </a:p>
        </p:txBody>
      </p:sp>
      <p:sp>
        <p:nvSpPr>
          <p:cNvPr id="12" name="TextBox 11">
            <a:extLst>
              <a:ext uri="{FF2B5EF4-FFF2-40B4-BE49-F238E27FC236}">
                <a16:creationId xmlns:a16="http://schemas.microsoft.com/office/drawing/2014/main" id="{460F667F-2CD1-2A43-AF0B-741A839B8C37}"/>
              </a:ext>
            </a:extLst>
          </p:cNvPr>
          <p:cNvSpPr txBox="1"/>
          <p:nvPr/>
        </p:nvSpPr>
        <p:spPr>
          <a:xfrm>
            <a:off x="6515100" y="3585616"/>
            <a:ext cx="2381250" cy="523220"/>
          </a:xfrm>
          <a:prstGeom prst="rect">
            <a:avLst/>
          </a:prstGeom>
          <a:solidFill>
            <a:srgbClr val="00ADEF"/>
          </a:solidFill>
        </p:spPr>
        <p:txBody>
          <a:bodyPr wrap="square" rtlCol="0">
            <a:spAutoFit/>
          </a:bodyPr>
          <a:lstStyle/>
          <a:p>
            <a:pPr algn="ctr"/>
            <a:r>
              <a:rPr lang="en-US" sz="2800" dirty="0">
                <a:latin typeface="Bariol" panose="02000506040000020003" pitchFamily="2" charset="0"/>
              </a:rPr>
              <a:t>Applying</a:t>
            </a:r>
          </a:p>
        </p:txBody>
      </p:sp>
      <p:sp>
        <p:nvSpPr>
          <p:cNvPr id="13" name="TextBox 12">
            <a:extLst>
              <a:ext uri="{FF2B5EF4-FFF2-40B4-BE49-F238E27FC236}">
                <a16:creationId xmlns:a16="http://schemas.microsoft.com/office/drawing/2014/main" id="{020B1728-CDD6-8847-A64F-672363A8A2A4}"/>
              </a:ext>
            </a:extLst>
          </p:cNvPr>
          <p:cNvSpPr txBox="1"/>
          <p:nvPr/>
        </p:nvSpPr>
        <p:spPr>
          <a:xfrm>
            <a:off x="6515100" y="4446752"/>
            <a:ext cx="2381250" cy="523220"/>
          </a:xfrm>
          <a:prstGeom prst="rect">
            <a:avLst/>
          </a:prstGeom>
          <a:solidFill>
            <a:srgbClr val="1BE6FB"/>
          </a:solidFill>
        </p:spPr>
        <p:txBody>
          <a:bodyPr wrap="square" rtlCol="0">
            <a:spAutoFit/>
          </a:bodyPr>
          <a:lstStyle/>
          <a:p>
            <a:pPr algn="ctr"/>
            <a:r>
              <a:rPr lang="en-US" sz="2800" dirty="0">
                <a:latin typeface="Bariol" panose="02000506040000020003" pitchFamily="2" charset="0"/>
              </a:rPr>
              <a:t>Understanding</a:t>
            </a:r>
          </a:p>
        </p:txBody>
      </p:sp>
      <p:sp>
        <p:nvSpPr>
          <p:cNvPr id="14" name="TextBox 13">
            <a:extLst>
              <a:ext uri="{FF2B5EF4-FFF2-40B4-BE49-F238E27FC236}">
                <a16:creationId xmlns:a16="http://schemas.microsoft.com/office/drawing/2014/main" id="{4CF062AA-6D34-2441-93BD-4B3BA5DC0ED9}"/>
              </a:ext>
            </a:extLst>
          </p:cNvPr>
          <p:cNvSpPr txBox="1"/>
          <p:nvPr/>
        </p:nvSpPr>
        <p:spPr>
          <a:xfrm>
            <a:off x="6515100" y="5177576"/>
            <a:ext cx="2381250" cy="523220"/>
          </a:xfrm>
          <a:prstGeom prst="rect">
            <a:avLst/>
          </a:prstGeom>
          <a:solidFill>
            <a:srgbClr val="FFFF00"/>
          </a:solidFill>
        </p:spPr>
        <p:txBody>
          <a:bodyPr wrap="square" rtlCol="0">
            <a:spAutoFit/>
          </a:bodyPr>
          <a:lstStyle/>
          <a:p>
            <a:pPr algn="ctr"/>
            <a:r>
              <a:rPr lang="en-US" sz="2800" dirty="0">
                <a:latin typeface="Bariol" panose="02000506040000020003" pitchFamily="2" charset="0"/>
              </a:rPr>
              <a:t>Remembering</a:t>
            </a:r>
          </a:p>
        </p:txBody>
      </p:sp>
      <p:sp>
        <p:nvSpPr>
          <p:cNvPr id="15" name="Right Arrow 14">
            <a:extLst>
              <a:ext uri="{FF2B5EF4-FFF2-40B4-BE49-F238E27FC236}">
                <a16:creationId xmlns:a16="http://schemas.microsoft.com/office/drawing/2014/main" id="{8FFF2F4D-998A-594E-A4EA-7AB79DC2C828}"/>
              </a:ext>
            </a:extLst>
          </p:cNvPr>
          <p:cNvSpPr/>
          <p:nvPr/>
        </p:nvSpPr>
        <p:spPr>
          <a:xfrm>
            <a:off x="5353050" y="5101270"/>
            <a:ext cx="971550" cy="599526"/>
          </a:xfrm>
          <a:prstGeom prst="rightArrow">
            <a:avLst/>
          </a:prstGeom>
          <a:solidFill>
            <a:srgbClr val="EB772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ight Arrow 15">
            <a:extLst>
              <a:ext uri="{FF2B5EF4-FFF2-40B4-BE49-F238E27FC236}">
                <a16:creationId xmlns:a16="http://schemas.microsoft.com/office/drawing/2014/main" id="{D6BF47D7-662B-3140-88C7-CAA5A33939C8}"/>
              </a:ext>
            </a:extLst>
          </p:cNvPr>
          <p:cNvSpPr/>
          <p:nvPr/>
        </p:nvSpPr>
        <p:spPr>
          <a:xfrm>
            <a:off x="5353050" y="3547463"/>
            <a:ext cx="971550" cy="599526"/>
          </a:xfrm>
          <a:prstGeom prst="rightArrow">
            <a:avLst/>
          </a:prstGeom>
          <a:solidFill>
            <a:srgbClr val="EB772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ight Arrow 16">
            <a:extLst>
              <a:ext uri="{FF2B5EF4-FFF2-40B4-BE49-F238E27FC236}">
                <a16:creationId xmlns:a16="http://schemas.microsoft.com/office/drawing/2014/main" id="{2DEDECE4-ECBD-1444-90CA-3AA7D8ED1101}"/>
              </a:ext>
            </a:extLst>
          </p:cNvPr>
          <p:cNvSpPr/>
          <p:nvPr/>
        </p:nvSpPr>
        <p:spPr>
          <a:xfrm>
            <a:off x="5353050" y="4408599"/>
            <a:ext cx="971550" cy="599526"/>
          </a:xfrm>
          <a:prstGeom prst="rightArrow">
            <a:avLst/>
          </a:prstGeom>
          <a:solidFill>
            <a:srgbClr val="EB772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ight Arrow 17">
            <a:extLst>
              <a:ext uri="{FF2B5EF4-FFF2-40B4-BE49-F238E27FC236}">
                <a16:creationId xmlns:a16="http://schemas.microsoft.com/office/drawing/2014/main" id="{B1BAA069-CA51-F047-8797-253F7C89E848}"/>
              </a:ext>
            </a:extLst>
          </p:cNvPr>
          <p:cNvSpPr/>
          <p:nvPr/>
        </p:nvSpPr>
        <p:spPr>
          <a:xfrm>
            <a:off x="5353050" y="2902509"/>
            <a:ext cx="971550" cy="599526"/>
          </a:xfrm>
          <a:prstGeom prst="rightArrow">
            <a:avLst/>
          </a:prstGeom>
          <a:solidFill>
            <a:srgbClr val="EB772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ight Arrow 18">
            <a:extLst>
              <a:ext uri="{FF2B5EF4-FFF2-40B4-BE49-F238E27FC236}">
                <a16:creationId xmlns:a16="http://schemas.microsoft.com/office/drawing/2014/main" id="{149DFFAE-0C27-6244-9923-B8D0791086C5}"/>
              </a:ext>
            </a:extLst>
          </p:cNvPr>
          <p:cNvSpPr/>
          <p:nvPr/>
        </p:nvSpPr>
        <p:spPr>
          <a:xfrm>
            <a:off x="5353050" y="2009318"/>
            <a:ext cx="971550" cy="599526"/>
          </a:xfrm>
          <a:prstGeom prst="rightArrow">
            <a:avLst/>
          </a:prstGeom>
          <a:solidFill>
            <a:srgbClr val="EB772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784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xit" presetSubtype="10" fill="hold" grpId="1" nodeType="clickEffect">
                                  <p:stCondLst>
                                    <p:cond delay="0"/>
                                  </p:stCondLst>
                                  <p:childTnLst>
                                    <p:animEffect transition="out" filter="blinds(horizontal)">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 presetClass="exit" presetSubtype="10" fill="hold" grpId="1" nodeType="clickEffect">
                                  <p:stCondLst>
                                    <p:cond delay="0"/>
                                  </p:stCondLst>
                                  <p:childTnLst>
                                    <p:animEffect transition="out" filter="blinds(horizontal)">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 presetClass="exit" presetSubtype="10" fill="hold" grpId="1" nodeType="clickEffect">
                                  <p:stCondLst>
                                    <p:cond delay="0"/>
                                  </p:stCondLst>
                                  <p:childTnLst>
                                    <p:animEffect transition="out" filter="blinds(horizontal)">
                                      <p:cBhvr>
                                        <p:cTn id="34" dur="500"/>
                                        <p:tgtEl>
                                          <p:spTgt spid="17"/>
                                        </p:tgtEl>
                                      </p:cBhvr>
                                    </p:animEffect>
                                    <p:set>
                                      <p:cBhvr>
                                        <p:cTn id="35" dur="1" fill="hold">
                                          <p:stCondLst>
                                            <p:cond delay="499"/>
                                          </p:stCondLst>
                                        </p:cTn>
                                        <p:tgtEl>
                                          <p:spTgt spid="17"/>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500" fill="hold"/>
                                        <p:tgtEl>
                                          <p:spTgt spid="18"/>
                                        </p:tgtEl>
                                        <p:attrNameLst>
                                          <p:attrName>ppt_x</p:attrName>
                                        </p:attrNameLst>
                                      </p:cBhvr>
                                      <p:tavLst>
                                        <p:tav tm="0">
                                          <p:val>
                                            <p:strVal val="#ppt_x"/>
                                          </p:val>
                                        </p:tav>
                                        <p:tav tm="100000">
                                          <p:val>
                                            <p:strVal val="#ppt_x"/>
                                          </p:val>
                                        </p:tav>
                                      </p:tavLst>
                                    </p:anim>
                                    <p:anim calcmode="lin" valueType="num">
                                      <p:cBhvr additive="base">
                                        <p:cTn id="4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 presetClass="exit" presetSubtype="10" fill="hold" grpId="1" nodeType="clickEffect">
                                  <p:stCondLst>
                                    <p:cond delay="0"/>
                                  </p:stCondLst>
                                  <p:childTnLst>
                                    <p:animEffect transition="out" filter="blinds(horizontal)">
                                      <p:cBhvr>
                                        <p:cTn id="45" dur="500"/>
                                        <p:tgtEl>
                                          <p:spTgt spid="18"/>
                                        </p:tgtEl>
                                      </p:cBhvr>
                                    </p:animEffect>
                                    <p:set>
                                      <p:cBhvr>
                                        <p:cTn id="46" dur="1" fill="hold">
                                          <p:stCondLst>
                                            <p:cond delay="499"/>
                                          </p:stCondLst>
                                        </p:cTn>
                                        <p:tgtEl>
                                          <p:spTgt spid="1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additive="base">
                                        <p:cTn id="51" dur="500" fill="hold"/>
                                        <p:tgtEl>
                                          <p:spTgt spid="19"/>
                                        </p:tgtEl>
                                        <p:attrNameLst>
                                          <p:attrName>ppt_x</p:attrName>
                                        </p:attrNameLst>
                                      </p:cBhvr>
                                      <p:tavLst>
                                        <p:tav tm="0">
                                          <p:val>
                                            <p:strVal val="#ppt_x"/>
                                          </p:val>
                                        </p:tav>
                                        <p:tav tm="100000">
                                          <p:val>
                                            <p:strVal val="#ppt_x"/>
                                          </p:val>
                                        </p:tav>
                                      </p:tavLst>
                                    </p:anim>
                                    <p:anim calcmode="lin" valueType="num">
                                      <p:cBhvr additive="base">
                                        <p:cTn id="5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3" presetClass="exit" presetSubtype="10" fill="hold" grpId="1" nodeType="clickEffect">
                                  <p:stCondLst>
                                    <p:cond delay="0"/>
                                  </p:stCondLst>
                                  <p:childTnLst>
                                    <p:animEffect transition="out" filter="blinds(horizontal)">
                                      <p:cBhvr>
                                        <p:cTn id="56" dur="500"/>
                                        <p:tgtEl>
                                          <p:spTgt spid="19"/>
                                        </p:tgtEl>
                                      </p:cBhvr>
                                    </p:animEffect>
                                    <p:set>
                                      <p:cBhvr>
                                        <p:cTn id="57"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13AEF-9F96-7A42-85F5-FA77E91970B8}"/>
              </a:ext>
            </a:extLst>
          </p:cNvPr>
          <p:cNvSpPr>
            <a:spLocks noGrp="1"/>
          </p:cNvSpPr>
          <p:nvPr>
            <p:ph type="title"/>
          </p:nvPr>
        </p:nvSpPr>
        <p:spPr/>
        <p:txBody>
          <a:bodyPr/>
          <a:lstStyle/>
          <a:p>
            <a:r>
              <a:rPr lang="en-US" dirty="0">
                <a:solidFill>
                  <a:srgbClr val="FF0000"/>
                </a:solidFill>
                <a:latin typeface="Bariol" panose="02000506040000020003" pitchFamily="2" charset="0"/>
              </a:rPr>
              <a:t>Culture (Community)</a:t>
            </a:r>
            <a:r>
              <a:rPr lang="en-US" dirty="0">
                <a:latin typeface="Bariol" panose="02000506040000020003" pitchFamily="2" charset="0"/>
              </a:rPr>
              <a:t> Learning Outcomes</a:t>
            </a:r>
          </a:p>
        </p:txBody>
      </p:sp>
      <p:graphicFrame>
        <p:nvGraphicFramePr>
          <p:cNvPr id="4" name="Table 3">
            <a:extLst>
              <a:ext uri="{FF2B5EF4-FFF2-40B4-BE49-F238E27FC236}">
                <a16:creationId xmlns:a16="http://schemas.microsoft.com/office/drawing/2014/main" id="{869DEA53-BC33-7F4D-95A4-969F19505977}"/>
              </a:ext>
            </a:extLst>
          </p:cNvPr>
          <p:cNvGraphicFramePr>
            <a:graphicFrameLocks noGrp="1"/>
          </p:cNvGraphicFramePr>
          <p:nvPr>
            <p:extLst>
              <p:ext uri="{D42A27DB-BD31-4B8C-83A1-F6EECF244321}">
                <p14:modId xmlns:p14="http://schemas.microsoft.com/office/powerpoint/2010/main" val="2132177287"/>
              </p:ext>
            </p:extLst>
          </p:nvPr>
        </p:nvGraphicFramePr>
        <p:xfrm>
          <a:off x="457200" y="1570038"/>
          <a:ext cx="7891372" cy="2743200"/>
        </p:xfrm>
        <a:graphic>
          <a:graphicData uri="http://schemas.openxmlformats.org/drawingml/2006/table">
            <a:tbl>
              <a:tblPr>
                <a:tableStyleId>{5C22544A-7EE6-4342-B048-85BDC9FD1C3A}</a:tableStyleId>
              </a:tblPr>
              <a:tblGrid>
                <a:gridCol w="1890149">
                  <a:extLst>
                    <a:ext uri="{9D8B030D-6E8A-4147-A177-3AD203B41FA5}">
                      <a16:colId xmlns:a16="http://schemas.microsoft.com/office/drawing/2014/main" val="542871847"/>
                    </a:ext>
                  </a:extLst>
                </a:gridCol>
                <a:gridCol w="6001223">
                  <a:extLst>
                    <a:ext uri="{9D8B030D-6E8A-4147-A177-3AD203B41FA5}">
                      <a16:colId xmlns:a16="http://schemas.microsoft.com/office/drawing/2014/main" val="3942957232"/>
                    </a:ext>
                  </a:extLst>
                </a:gridCol>
              </a:tblGrid>
              <a:tr h="0">
                <a:tc>
                  <a:txBody>
                    <a:bodyPr/>
                    <a:lstStyle/>
                    <a:p>
                      <a:pPr indent="-1270" algn="just">
                        <a:spcAft>
                          <a:spcPts val="0"/>
                        </a:spcAft>
                      </a:pPr>
                      <a:r>
                        <a:rPr lang="en-GB" sz="2000" dirty="0">
                          <a:effectLst/>
                        </a:rPr>
                        <a:t>Culture</a:t>
                      </a:r>
                      <a:endParaRPr lang="en-IE" sz="2000" dirty="0">
                        <a:effectLst/>
                        <a:latin typeface="Liberation Serif"/>
                        <a:ea typeface="Liberation Serif"/>
                        <a:cs typeface="Liberation Serif"/>
                      </a:endParaRPr>
                    </a:p>
                  </a:txBody>
                  <a:tcPr marL="68580" marR="68580" marT="0" marB="0"/>
                </a:tc>
                <a:tc>
                  <a:txBody>
                    <a:bodyPr/>
                    <a:lstStyle/>
                    <a:p>
                      <a:pPr marL="0" indent="-1270">
                        <a:spcBef>
                          <a:spcPts val="300"/>
                        </a:spcBef>
                        <a:spcAft>
                          <a:spcPts val="300"/>
                        </a:spcAft>
                      </a:pPr>
                      <a:r>
                        <a:rPr lang="en-GB" sz="2000" b="1" i="1" dirty="0">
                          <a:effectLst/>
                        </a:rPr>
                        <a:t>Learners can:</a:t>
                      </a:r>
                      <a:endParaRPr lang="en-IE" sz="2000" b="1" i="1" dirty="0">
                        <a:effectLst/>
                      </a:endParaRPr>
                    </a:p>
                    <a:p>
                      <a:pPr marL="0" lvl="0" indent="-342900">
                        <a:spcBef>
                          <a:spcPts val="300"/>
                        </a:spcBef>
                        <a:spcAft>
                          <a:spcPts val="300"/>
                        </a:spcAft>
                        <a:buFont typeface="Arial" panose="020B0604020202020204" pitchFamily="34" charset="0"/>
                        <a:buChar char="●"/>
                      </a:pPr>
                      <a:r>
                        <a:rPr lang="en-GB" sz="2000" b="1" dirty="0">
                          <a:effectLst/>
                        </a:rPr>
                        <a:t>Discuss</a:t>
                      </a:r>
                      <a:r>
                        <a:rPr lang="en-GB" sz="2000" dirty="0">
                          <a:effectLst/>
                        </a:rPr>
                        <a:t> theme in guided tasks in groups.</a:t>
                      </a:r>
                      <a:endParaRPr lang="en-IE" sz="2000" dirty="0">
                        <a:effectLst/>
                      </a:endParaRPr>
                    </a:p>
                    <a:p>
                      <a:pPr marL="0" lvl="0" indent="-342900">
                        <a:spcBef>
                          <a:spcPts val="300"/>
                        </a:spcBef>
                        <a:spcAft>
                          <a:spcPts val="300"/>
                        </a:spcAft>
                        <a:buFont typeface="Arial" panose="020B0604020202020204" pitchFamily="34" charset="0"/>
                        <a:buChar char="●"/>
                      </a:pPr>
                      <a:r>
                        <a:rPr lang="en-GB" sz="2000" b="1" dirty="0">
                          <a:effectLst/>
                        </a:rPr>
                        <a:t>Present </a:t>
                      </a:r>
                      <a:r>
                        <a:rPr lang="en-GB" sz="2000" dirty="0">
                          <a:effectLst/>
                        </a:rPr>
                        <a:t>their work to their peers.</a:t>
                      </a:r>
                      <a:endParaRPr lang="en-IE" sz="2000" dirty="0">
                        <a:effectLst/>
                      </a:endParaRPr>
                    </a:p>
                    <a:p>
                      <a:pPr marL="0" lvl="0" indent="-342900">
                        <a:spcBef>
                          <a:spcPts val="300"/>
                        </a:spcBef>
                        <a:spcAft>
                          <a:spcPts val="300"/>
                        </a:spcAft>
                        <a:buFont typeface="Arial" panose="020B0604020202020204" pitchFamily="34" charset="0"/>
                        <a:buChar char="●"/>
                      </a:pPr>
                      <a:r>
                        <a:rPr lang="en-GB" sz="2000" b="1" dirty="0">
                          <a:effectLst/>
                        </a:rPr>
                        <a:t>Describe</a:t>
                      </a:r>
                      <a:r>
                        <a:rPr lang="en-GB" sz="2000" dirty="0">
                          <a:effectLst/>
                        </a:rPr>
                        <a:t> some principles of Fairtrade in different countries.</a:t>
                      </a:r>
                      <a:endParaRPr lang="en-IE" sz="2000" dirty="0">
                        <a:effectLst/>
                      </a:endParaRPr>
                    </a:p>
                    <a:p>
                      <a:pPr marL="0" lvl="0" indent="-342900">
                        <a:spcBef>
                          <a:spcPts val="300"/>
                        </a:spcBef>
                        <a:spcAft>
                          <a:spcPts val="300"/>
                        </a:spcAft>
                        <a:buFont typeface="Arial" panose="020B0604020202020204" pitchFamily="34" charset="0"/>
                        <a:buChar char="●"/>
                      </a:pPr>
                      <a:r>
                        <a:rPr lang="en-GB" sz="2000" b="1" dirty="0">
                          <a:effectLst/>
                        </a:rPr>
                        <a:t>Reinforce</a:t>
                      </a:r>
                      <a:r>
                        <a:rPr lang="en-GB" sz="2000" dirty="0">
                          <a:effectLst/>
                        </a:rPr>
                        <a:t> knowledge of geography, including Fairtrade countries around the world and the impact of the climate on agriculture.</a:t>
                      </a:r>
                      <a:endParaRPr lang="en-IE" sz="2000" dirty="0">
                        <a:effectLst/>
                        <a:latin typeface="Noto Sans Symbols"/>
                        <a:ea typeface="Noto Sans Symbols"/>
                        <a:cs typeface="Noto Sans Symbols"/>
                      </a:endParaRPr>
                    </a:p>
                  </a:txBody>
                  <a:tcPr marL="68580" marR="68580" marT="0" marB="0"/>
                </a:tc>
                <a:extLst>
                  <a:ext uri="{0D108BD9-81ED-4DB2-BD59-A6C34878D82A}">
                    <a16:rowId xmlns:a16="http://schemas.microsoft.com/office/drawing/2014/main" val="3994892429"/>
                  </a:ext>
                </a:extLst>
              </a:tr>
            </a:tbl>
          </a:graphicData>
        </a:graphic>
      </p:graphicFrame>
      <p:sp>
        <p:nvSpPr>
          <p:cNvPr id="6" name="Rounded Rectangle 5">
            <a:extLst>
              <a:ext uri="{FF2B5EF4-FFF2-40B4-BE49-F238E27FC236}">
                <a16:creationId xmlns:a16="http://schemas.microsoft.com/office/drawing/2014/main" id="{AEC9784B-3BC1-1B47-B733-97381B443523}"/>
              </a:ext>
            </a:extLst>
          </p:cNvPr>
          <p:cNvSpPr/>
          <p:nvPr/>
        </p:nvSpPr>
        <p:spPr>
          <a:xfrm>
            <a:off x="2377106" y="1908313"/>
            <a:ext cx="5971465" cy="768626"/>
          </a:xfrm>
          <a:prstGeom prst="roundRect">
            <a:avLst>
              <a:gd name="adj" fmla="val 9147"/>
            </a:avLst>
          </a:prstGeom>
          <a:noFill/>
          <a:ln w="19050">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C5F4F67F-E13B-2B4B-8F04-F1E90A79188F}"/>
              </a:ext>
            </a:extLst>
          </p:cNvPr>
          <p:cNvSpPr/>
          <p:nvPr/>
        </p:nvSpPr>
        <p:spPr>
          <a:xfrm>
            <a:off x="2377106" y="2726462"/>
            <a:ext cx="5971465" cy="1586776"/>
          </a:xfrm>
          <a:prstGeom prst="roundRect">
            <a:avLst>
              <a:gd name="adj" fmla="val 9147"/>
            </a:avLst>
          </a:prstGeom>
          <a:noFill/>
          <a:ln w="19050">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1251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13AEF-9F96-7A42-85F5-FA77E91970B8}"/>
              </a:ext>
            </a:extLst>
          </p:cNvPr>
          <p:cNvSpPr>
            <a:spLocks noGrp="1"/>
          </p:cNvSpPr>
          <p:nvPr>
            <p:ph type="title"/>
          </p:nvPr>
        </p:nvSpPr>
        <p:spPr>
          <a:xfrm>
            <a:off x="604810" y="152400"/>
            <a:ext cx="8229600" cy="1143000"/>
          </a:xfrm>
        </p:spPr>
        <p:txBody>
          <a:bodyPr/>
          <a:lstStyle/>
          <a:p>
            <a:r>
              <a:rPr lang="en-US" dirty="0">
                <a:solidFill>
                  <a:srgbClr val="FF0000"/>
                </a:solidFill>
                <a:latin typeface="Bariol" panose="02000506040000020003" pitchFamily="2" charset="0"/>
              </a:rPr>
              <a:t>Communication </a:t>
            </a:r>
            <a:r>
              <a:rPr lang="en-US" dirty="0">
                <a:latin typeface="Bariol" panose="02000506040000020003" pitchFamily="2" charset="0"/>
              </a:rPr>
              <a:t>Learning Outcomes</a:t>
            </a:r>
          </a:p>
        </p:txBody>
      </p:sp>
      <p:graphicFrame>
        <p:nvGraphicFramePr>
          <p:cNvPr id="3" name="Table 2">
            <a:extLst>
              <a:ext uri="{FF2B5EF4-FFF2-40B4-BE49-F238E27FC236}">
                <a16:creationId xmlns:a16="http://schemas.microsoft.com/office/drawing/2014/main" id="{69D939F6-E93B-664C-BD80-94A36A8177C5}"/>
              </a:ext>
            </a:extLst>
          </p:cNvPr>
          <p:cNvGraphicFramePr>
            <a:graphicFrameLocks noGrp="1"/>
          </p:cNvGraphicFramePr>
          <p:nvPr>
            <p:extLst>
              <p:ext uri="{D42A27DB-BD31-4B8C-83A1-F6EECF244321}">
                <p14:modId xmlns:p14="http://schemas.microsoft.com/office/powerpoint/2010/main" val="1471750014"/>
              </p:ext>
            </p:extLst>
          </p:nvPr>
        </p:nvGraphicFramePr>
        <p:xfrm>
          <a:off x="604810" y="1057275"/>
          <a:ext cx="8101040" cy="4743450"/>
        </p:xfrm>
        <a:graphic>
          <a:graphicData uri="http://schemas.openxmlformats.org/drawingml/2006/table">
            <a:tbl>
              <a:tblPr>
                <a:tableStyleId>{5C22544A-7EE6-4342-B048-85BDC9FD1C3A}</a:tableStyleId>
              </a:tblPr>
              <a:tblGrid>
                <a:gridCol w="552776">
                  <a:extLst>
                    <a:ext uri="{9D8B030D-6E8A-4147-A177-3AD203B41FA5}">
                      <a16:colId xmlns:a16="http://schemas.microsoft.com/office/drawing/2014/main" val="424803086"/>
                    </a:ext>
                  </a:extLst>
                </a:gridCol>
                <a:gridCol w="2976264">
                  <a:extLst>
                    <a:ext uri="{9D8B030D-6E8A-4147-A177-3AD203B41FA5}">
                      <a16:colId xmlns:a16="http://schemas.microsoft.com/office/drawing/2014/main" val="1079244036"/>
                    </a:ext>
                  </a:extLst>
                </a:gridCol>
                <a:gridCol w="4572000">
                  <a:extLst>
                    <a:ext uri="{9D8B030D-6E8A-4147-A177-3AD203B41FA5}">
                      <a16:colId xmlns:a16="http://schemas.microsoft.com/office/drawing/2014/main" val="286469690"/>
                    </a:ext>
                  </a:extLst>
                </a:gridCol>
              </a:tblGrid>
              <a:tr h="2057400">
                <a:tc rowSpan="3">
                  <a:txBody>
                    <a:bodyPr/>
                    <a:lstStyle/>
                    <a:p>
                      <a:pPr marR="71755" indent="-1270" algn="ctr">
                        <a:spcAft>
                          <a:spcPts val="0"/>
                        </a:spcAft>
                        <a:tabLst>
                          <a:tab pos="1414780" algn="r"/>
                        </a:tabLst>
                      </a:pPr>
                      <a:r>
                        <a:rPr lang="en-GB" sz="1200" dirty="0">
                          <a:effectLst/>
                        </a:rPr>
                        <a:t>C</a:t>
                      </a:r>
                      <a:endParaRPr lang="en-IE" sz="1200" dirty="0">
                        <a:effectLst/>
                      </a:endParaRPr>
                    </a:p>
                    <a:p>
                      <a:pPr marR="71755" indent="-1270" algn="ctr">
                        <a:spcAft>
                          <a:spcPts val="0"/>
                        </a:spcAft>
                        <a:tabLst>
                          <a:tab pos="1414780" algn="r"/>
                        </a:tabLst>
                      </a:pPr>
                      <a:r>
                        <a:rPr lang="en-GB" sz="1200" dirty="0">
                          <a:effectLst/>
                        </a:rPr>
                        <a:t>o</a:t>
                      </a:r>
                      <a:endParaRPr lang="en-IE" sz="1200" dirty="0">
                        <a:effectLst/>
                      </a:endParaRPr>
                    </a:p>
                    <a:p>
                      <a:pPr marR="71755" indent="-1270" algn="ctr">
                        <a:spcAft>
                          <a:spcPts val="0"/>
                        </a:spcAft>
                        <a:tabLst>
                          <a:tab pos="1414780" algn="r"/>
                        </a:tabLst>
                      </a:pPr>
                      <a:r>
                        <a:rPr lang="en-GB" sz="1200" dirty="0">
                          <a:effectLst/>
                        </a:rPr>
                        <a:t>m</a:t>
                      </a:r>
                      <a:endParaRPr lang="en-IE" sz="1200" dirty="0">
                        <a:effectLst/>
                      </a:endParaRPr>
                    </a:p>
                    <a:p>
                      <a:pPr marR="71755" indent="-1270" algn="ctr">
                        <a:spcAft>
                          <a:spcPts val="0"/>
                        </a:spcAft>
                        <a:tabLst>
                          <a:tab pos="1414780" algn="r"/>
                        </a:tabLst>
                      </a:pPr>
                      <a:r>
                        <a:rPr lang="en-GB" sz="1200" dirty="0">
                          <a:effectLst/>
                        </a:rPr>
                        <a:t>m</a:t>
                      </a:r>
                      <a:endParaRPr lang="en-IE" sz="1200" dirty="0">
                        <a:effectLst/>
                      </a:endParaRPr>
                    </a:p>
                    <a:p>
                      <a:pPr marR="71755" indent="-1270" algn="ctr">
                        <a:spcAft>
                          <a:spcPts val="0"/>
                        </a:spcAft>
                        <a:tabLst>
                          <a:tab pos="1414780" algn="r"/>
                        </a:tabLst>
                      </a:pPr>
                      <a:r>
                        <a:rPr lang="en-GB" sz="1200" dirty="0">
                          <a:effectLst/>
                        </a:rPr>
                        <a:t>u</a:t>
                      </a:r>
                      <a:endParaRPr lang="en-IE" sz="1200" dirty="0">
                        <a:effectLst/>
                      </a:endParaRPr>
                    </a:p>
                    <a:p>
                      <a:pPr marR="71755" indent="-1270" algn="ctr">
                        <a:spcAft>
                          <a:spcPts val="0"/>
                        </a:spcAft>
                        <a:tabLst>
                          <a:tab pos="1414780" algn="r"/>
                        </a:tabLst>
                      </a:pPr>
                      <a:r>
                        <a:rPr lang="en-GB" sz="1200" dirty="0">
                          <a:effectLst/>
                        </a:rPr>
                        <a:t>n</a:t>
                      </a:r>
                      <a:endParaRPr lang="en-IE" sz="1200" dirty="0">
                        <a:effectLst/>
                      </a:endParaRPr>
                    </a:p>
                    <a:p>
                      <a:pPr marR="71755" indent="-1270" algn="ctr">
                        <a:spcAft>
                          <a:spcPts val="0"/>
                        </a:spcAft>
                        <a:tabLst>
                          <a:tab pos="1414780" algn="r"/>
                        </a:tabLst>
                      </a:pPr>
                      <a:r>
                        <a:rPr lang="en-GB" sz="1200" dirty="0" err="1">
                          <a:effectLst/>
                        </a:rPr>
                        <a:t>i</a:t>
                      </a:r>
                      <a:endParaRPr lang="en-IE" sz="1200" dirty="0">
                        <a:effectLst/>
                      </a:endParaRPr>
                    </a:p>
                    <a:p>
                      <a:pPr marR="71755" indent="-1270" algn="ctr">
                        <a:spcAft>
                          <a:spcPts val="0"/>
                        </a:spcAft>
                        <a:tabLst>
                          <a:tab pos="1414780" algn="r"/>
                        </a:tabLst>
                      </a:pPr>
                      <a:r>
                        <a:rPr lang="en-GB" sz="1200" dirty="0">
                          <a:effectLst/>
                        </a:rPr>
                        <a:t>c</a:t>
                      </a:r>
                      <a:endParaRPr lang="en-IE" sz="1200" dirty="0">
                        <a:effectLst/>
                      </a:endParaRPr>
                    </a:p>
                    <a:p>
                      <a:pPr marR="71755" indent="-1270" algn="ctr">
                        <a:spcAft>
                          <a:spcPts val="0"/>
                        </a:spcAft>
                        <a:tabLst>
                          <a:tab pos="1414780" algn="r"/>
                        </a:tabLst>
                      </a:pPr>
                      <a:r>
                        <a:rPr lang="en-GB" sz="1200" dirty="0">
                          <a:effectLst/>
                        </a:rPr>
                        <a:t>a</a:t>
                      </a:r>
                      <a:endParaRPr lang="en-IE" sz="1200" dirty="0">
                        <a:effectLst/>
                      </a:endParaRPr>
                    </a:p>
                    <a:p>
                      <a:pPr marR="71755" indent="-1270" algn="ctr">
                        <a:spcAft>
                          <a:spcPts val="0"/>
                        </a:spcAft>
                        <a:tabLst>
                          <a:tab pos="1414780" algn="r"/>
                        </a:tabLst>
                      </a:pPr>
                      <a:r>
                        <a:rPr lang="en-GB" sz="1200" dirty="0">
                          <a:effectLst/>
                        </a:rPr>
                        <a:t>t</a:t>
                      </a:r>
                      <a:endParaRPr lang="en-IE" sz="1200" dirty="0">
                        <a:effectLst/>
                      </a:endParaRPr>
                    </a:p>
                    <a:p>
                      <a:pPr marR="71755" indent="-1270" algn="ctr">
                        <a:spcAft>
                          <a:spcPts val="0"/>
                        </a:spcAft>
                        <a:tabLst>
                          <a:tab pos="1414780" algn="r"/>
                        </a:tabLst>
                      </a:pPr>
                      <a:r>
                        <a:rPr lang="en-GB" sz="1200" dirty="0" err="1">
                          <a:effectLst/>
                        </a:rPr>
                        <a:t>i</a:t>
                      </a:r>
                      <a:endParaRPr lang="en-IE" sz="1200" dirty="0">
                        <a:effectLst/>
                      </a:endParaRPr>
                    </a:p>
                    <a:p>
                      <a:pPr marR="71755" indent="-1270" algn="ctr">
                        <a:spcAft>
                          <a:spcPts val="0"/>
                        </a:spcAft>
                        <a:tabLst>
                          <a:tab pos="1414780" algn="r"/>
                        </a:tabLst>
                      </a:pPr>
                      <a:r>
                        <a:rPr lang="en-GB" sz="1200" dirty="0">
                          <a:effectLst/>
                        </a:rPr>
                        <a:t>o</a:t>
                      </a:r>
                      <a:endParaRPr lang="en-IE" sz="1200" dirty="0">
                        <a:effectLst/>
                      </a:endParaRPr>
                    </a:p>
                    <a:p>
                      <a:pPr marR="71755" indent="-1270" algn="ctr">
                        <a:spcAft>
                          <a:spcPts val="0"/>
                        </a:spcAft>
                        <a:tabLst>
                          <a:tab pos="1414780" algn="r"/>
                        </a:tabLst>
                      </a:pPr>
                      <a:r>
                        <a:rPr lang="en-GB" sz="1200" dirty="0">
                          <a:effectLst/>
                        </a:rPr>
                        <a:t>n</a:t>
                      </a:r>
                      <a:endParaRPr lang="en-IE" sz="1200" dirty="0">
                        <a:effectLst/>
                        <a:latin typeface="Liberation Serif"/>
                        <a:ea typeface="Liberation Serif"/>
                        <a:cs typeface="Liberation Serif"/>
                      </a:endParaRPr>
                    </a:p>
                  </a:txBody>
                  <a:tcPr marL="68580" marR="68580" marT="0" marB="0" anchor="ctr"/>
                </a:tc>
                <a:tc>
                  <a:txBody>
                    <a:bodyPr/>
                    <a:lstStyle/>
                    <a:p>
                      <a:pPr indent="-1270">
                        <a:spcAft>
                          <a:spcPts val="0"/>
                        </a:spcAft>
                      </a:pPr>
                      <a:r>
                        <a:rPr lang="en-GB" sz="2000" dirty="0">
                          <a:effectLst/>
                          <a:latin typeface="Myriad Pro" panose="020B0503030403020204" pitchFamily="34" charset="0"/>
                        </a:rPr>
                        <a:t> </a:t>
                      </a:r>
                      <a:endParaRPr lang="en-IE" sz="2000" dirty="0">
                        <a:effectLst/>
                        <a:latin typeface="Myriad Pro" panose="020B0503030403020204" pitchFamily="34" charset="0"/>
                      </a:endParaRPr>
                    </a:p>
                    <a:p>
                      <a:pPr indent="-1270">
                        <a:spcAft>
                          <a:spcPts val="0"/>
                        </a:spcAft>
                      </a:pPr>
                      <a:r>
                        <a:rPr lang="en-GB" sz="2000" b="1" dirty="0">
                          <a:effectLst/>
                          <a:latin typeface="Myriad Pro" panose="020B0503030403020204" pitchFamily="34" charset="0"/>
                        </a:rPr>
                        <a:t>Language of learning</a:t>
                      </a:r>
                      <a:endParaRPr lang="en-IE" sz="2000" b="1" dirty="0">
                        <a:effectLst/>
                        <a:latin typeface="Myriad Pro" panose="020B0503030403020204" pitchFamily="34" charset="0"/>
                      </a:endParaRPr>
                    </a:p>
                    <a:p>
                      <a:pPr indent="-1270">
                        <a:spcAft>
                          <a:spcPts val="0"/>
                        </a:spcAft>
                      </a:pPr>
                      <a:r>
                        <a:rPr lang="en-GB" sz="2000" dirty="0">
                          <a:effectLst/>
                          <a:latin typeface="Myriad Pro" panose="020B0503030403020204" pitchFamily="34" charset="0"/>
                        </a:rPr>
                        <a:t> </a:t>
                      </a:r>
                      <a:endParaRPr lang="en-IE" sz="2000" dirty="0">
                        <a:effectLst/>
                        <a:latin typeface="Myriad Pro" panose="020B0503030403020204" pitchFamily="34" charset="0"/>
                        <a:ea typeface="Liberation Serif"/>
                        <a:cs typeface="Liberation Serif"/>
                      </a:endParaRPr>
                    </a:p>
                  </a:txBody>
                  <a:tcPr marL="68580" marR="68580" marT="0" marB="0" anchor="ctr"/>
                </a:tc>
                <a:tc>
                  <a:txBody>
                    <a:bodyPr/>
                    <a:lstStyle/>
                    <a:p>
                      <a:pPr indent="-1270">
                        <a:spcAft>
                          <a:spcPts val="0"/>
                        </a:spcAft>
                      </a:pPr>
                      <a:r>
                        <a:rPr lang="en-GB" sz="2000" dirty="0">
                          <a:effectLst/>
                          <a:latin typeface="Myriad Pro" panose="020B0503030403020204" pitchFamily="34" charset="0"/>
                        </a:rPr>
                        <a:t>Learners can:</a:t>
                      </a:r>
                      <a:endParaRPr lang="en-IE" sz="2000" dirty="0">
                        <a:effectLst/>
                        <a:latin typeface="Myriad Pro" panose="020B0503030403020204" pitchFamily="34" charset="0"/>
                      </a:endParaRPr>
                    </a:p>
                    <a:p>
                      <a:pPr marL="342900" lvl="0" indent="-342900">
                        <a:spcAft>
                          <a:spcPts val="0"/>
                        </a:spcAft>
                        <a:buFont typeface="Arial" panose="020B0604020202020204" pitchFamily="34" charset="0"/>
                        <a:buChar char="●"/>
                      </a:pPr>
                      <a:r>
                        <a:rPr lang="en-GB" sz="2000" dirty="0">
                          <a:effectLst/>
                          <a:latin typeface="Myriad Pro" panose="020B0503030403020204" pitchFamily="34" charset="0"/>
                        </a:rPr>
                        <a:t>Use the 4 modes of communication to </a:t>
                      </a:r>
                      <a:r>
                        <a:rPr lang="en-GB" sz="2000" b="1" dirty="0">
                          <a:effectLst/>
                          <a:latin typeface="Myriad Pro" panose="020B0503030403020204" pitchFamily="34" charset="0"/>
                        </a:rPr>
                        <a:t>discover </a:t>
                      </a:r>
                      <a:r>
                        <a:rPr lang="en-GB" sz="2000" dirty="0">
                          <a:effectLst/>
                          <a:latin typeface="Myriad Pro" panose="020B0503030403020204" pitchFamily="34" charset="0"/>
                        </a:rPr>
                        <a:t>and </a:t>
                      </a:r>
                      <a:r>
                        <a:rPr lang="en-GB" sz="2000" b="1" dirty="0">
                          <a:effectLst/>
                          <a:latin typeface="Myriad Pro" panose="020B0503030403020204" pitchFamily="34" charset="0"/>
                        </a:rPr>
                        <a:t>recycle</a:t>
                      </a:r>
                      <a:r>
                        <a:rPr lang="en-GB" sz="2000" dirty="0">
                          <a:effectLst/>
                          <a:latin typeface="Myriad Pro" panose="020B0503030403020204" pitchFamily="34" charset="0"/>
                        </a:rPr>
                        <a:t> a wide variety of vocabulary and structures linked to: food and drinks, meals, countries, creating a survey. </a:t>
                      </a:r>
                      <a:endParaRPr lang="en-IE" sz="2000" dirty="0">
                        <a:effectLst/>
                        <a:latin typeface="Myriad Pro" panose="020B0503030403020204" pitchFamily="34" charset="0"/>
                      </a:endParaRPr>
                    </a:p>
                  </a:txBody>
                  <a:tcPr marL="68580" marR="68580" marT="0" marB="0"/>
                </a:tc>
                <a:extLst>
                  <a:ext uri="{0D108BD9-81ED-4DB2-BD59-A6C34878D82A}">
                    <a16:rowId xmlns:a16="http://schemas.microsoft.com/office/drawing/2014/main" val="3591479431"/>
                  </a:ext>
                </a:extLst>
              </a:tr>
              <a:tr h="1466850">
                <a:tc vMerge="1">
                  <a:txBody>
                    <a:bodyPr/>
                    <a:lstStyle/>
                    <a:p>
                      <a:endParaRPr lang="en-US"/>
                    </a:p>
                  </a:txBody>
                  <a:tcPr/>
                </a:tc>
                <a:tc>
                  <a:txBody>
                    <a:bodyPr/>
                    <a:lstStyle/>
                    <a:p>
                      <a:pPr indent="-1270">
                        <a:spcAft>
                          <a:spcPts val="0"/>
                        </a:spcAft>
                      </a:pPr>
                      <a:r>
                        <a:rPr lang="en-GB" sz="2000" dirty="0">
                          <a:effectLst/>
                          <a:latin typeface="Myriad Pro" panose="020B0503030403020204" pitchFamily="34" charset="0"/>
                        </a:rPr>
                        <a:t> </a:t>
                      </a:r>
                      <a:endParaRPr lang="en-IE" sz="2000" dirty="0">
                        <a:effectLst/>
                        <a:latin typeface="Myriad Pro" panose="020B0503030403020204" pitchFamily="34" charset="0"/>
                      </a:endParaRPr>
                    </a:p>
                    <a:p>
                      <a:pPr indent="-1270">
                        <a:spcAft>
                          <a:spcPts val="0"/>
                        </a:spcAft>
                      </a:pPr>
                      <a:r>
                        <a:rPr lang="en-GB" sz="2000" b="1" dirty="0">
                          <a:effectLst/>
                          <a:latin typeface="Myriad Pro" panose="020B0503030403020204" pitchFamily="34" charset="0"/>
                        </a:rPr>
                        <a:t>Language for learning</a:t>
                      </a:r>
                      <a:endParaRPr lang="en-IE" sz="2000" b="1" dirty="0">
                        <a:effectLst/>
                        <a:latin typeface="Myriad Pro" panose="020B0503030403020204" pitchFamily="34" charset="0"/>
                      </a:endParaRPr>
                    </a:p>
                    <a:p>
                      <a:pPr indent="-1270">
                        <a:spcAft>
                          <a:spcPts val="0"/>
                        </a:spcAft>
                      </a:pPr>
                      <a:r>
                        <a:rPr lang="en-GB" sz="2000" dirty="0">
                          <a:effectLst/>
                          <a:latin typeface="Myriad Pro" panose="020B0503030403020204" pitchFamily="34" charset="0"/>
                        </a:rPr>
                        <a:t> </a:t>
                      </a:r>
                      <a:endParaRPr lang="en-IE" sz="2000" dirty="0">
                        <a:effectLst/>
                        <a:latin typeface="Myriad Pro" panose="020B0503030403020204" pitchFamily="34" charset="0"/>
                        <a:ea typeface="Liberation Serif"/>
                        <a:cs typeface="Liberation Serif"/>
                      </a:endParaRPr>
                    </a:p>
                  </a:txBody>
                  <a:tcPr marL="68580" marR="68580" marT="0" marB="0" anchor="ctr"/>
                </a:tc>
                <a:tc>
                  <a:txBody>
                    <a:bodyPr/>
                    <a:lstStyle/>
                    <a:p>
                      <a:pPr marL="342900" lvl="0" indent="-342900" algn="just">
                        <a:spcAft>
                          <a:spcPts val="0"/>
                        </a:spcAft>
                        <a:buFont typeface="Arial" panose="020B0604020202020204" pitchFamily="34" charset="0"/>
                        <a:buChar char="●"/>
                      </a:pPr>
                      <a:r>
                        <a:rPr lang="en-GB" sz="2000" b="1" u="none" strike="noStrike" dirty="0">
                          <a:effectLst/>
                          <a:latin typeface="Myriad Pro" panose="020B0503030403020204" pitchFamily="34" charset="0"/>
                        </a:rPr>
                        <a:t>Questions / instructions linked </a:t>
                      </a:r>
                      <a:r>
                        <a:rPr lang="en-GB" sz="2000" u="none" strike="noStrike" dirty="0">
                          <a:effectLst/>
                          <a:latin typeface="Myriad Pro" panose="020B0503030403020204" pitchFamily="34" charset="0"/>
                        </a:rPr>
                        <a:t>to: Fairtrade, geography, and mathematics.</a:t>
                      </a:r>
                      <a:endParaRPr lang="en-IE" sz="2000" u="none" strike="noStrike" dirty="0">
                        <a:effectLst/>
                        <a:latin typeface="Myriad Pro" panose="020B0503030403020204" pitchFamily="34" charset="0"/>
                        <a:ea typeface="Liberation Serif"/>
                        <a:cs typeface="Liberation Serif"/>
                      </a:endParaRPr>
                    </a:p>
                  </a:txBody>
                  <a:tcPr marL="68580" marR="68580" marT="0" marB="0"/>
                </a:tc>
                <a:extLst>
                  <a:ext uri="{0D108BD9-81ED-4DB2-BD59-A6C34878D82A}">
                    <a16:rowId xmlns:a16="http://schemas.microsoft.com/office/drawing/2014/main" val="1029815511"/>
                  </a:ext>
                </a:extLst>
              </a:tr>
              <a:tr h="673100">
                <a:tc vMerge="1">
                  <a:txBody>
                    <a:bodyPr/>
                    <a:lstStyle/>
                    <a:p>
                      <a:endParaRPr lang="en-US"/>
                    </a:p>
                  </a:txBody>
                  <a:tcPr/>
                </a:tc>
                <a:tc>
                  <a:txBody>
                    <a:bodyPr/>
                    <a:lstStyle/>
                    <a:p>
                      <a:pPr indent="-1270">
                        <a:spcAft>
                          <a:spcPts val="0"/>
                        </a:spcAft>
                      </a:pPr>
                      <a:r>
                        <a:rPr lang="en-GB" sz="2000" b="1" dirty="0">
                          <a:effectLst/>
                          <a:latin typeface="Myriad Pro" panose="020B0503030403020204" pitchFamily="34" charset="0"/>
                        </a:rPr>
                        <a:t>Language through learning</a:t>
                      </a:r>
                      <a:endParaRPr lang="en-IE" sz="2000" b="1" dirty="0">
                        <a:effectLst/>
                        <a:latin typeface="Myriad Pro" panose="020B0503030403020204" pitchFamily="34" charset="0"/>
                        <a:ea typeface="Liberation Serif"/>
                        <a:cs typeface="Liberation Serif"/>
                      </a:endParaRPr>
                    </a:p>
                  </a:txBody>
                  <a:tcPr marL="68580" marR="68580" marT="0" marB="0" anchor="ctr"/>
                </a:tc>
                <a:tc>
                  <a:txBody>
                    <a:bodyPr/>
                    <a:lstStyle/>
                    <a:p>
                      <a:pPr marL="342900" lvl="0" indent="-342900" algn="just">
                        <a:spcAft>
                          <a:spcPts val="0"/>
                        </a:spcAft>
                        <a:buFont typeface="Arial" panose="020B0604020202020204" pitchFamily="34" charset="0"/>
                        <a:buChar char="●"/>
                      </a:pPr>
                      <a:r>
                        <a:rPr lang="en-GB" sz="2000" dirty="0">
                          <a:effectLst/>
                          <a:latin typeface="Myriad Pro" panose="020B0503030403020204" pitchFamily="34" charset="0"/>
                        </a:rPr>
                        <a:t>Discussion of Fairtrade and its principles.</a:t>
                      </a:r>
                      <a:endParaRPr lang="en-IE" sz="2000" dirty="0">
                        <a:effectLst/>
                        <a:latin typeface="Myriad Pro" panose="020B0503030403020204" pitchFamily="34" charset="0"/>
                      </a:endParaRPr>
                    </a:p>
                    <a:p>
                      <a:pPr marL="342900" lvl="0" indent="-342900" algn="just">
                        <a:spcAft>
                          <a:spcPts val="0"/>
                        </a:spcAft>
                        <a:buFont typeface="Arial" panose="020B0604020202020204" pitchFamily="34" charset="0"/>
                        <a:buChar char="●"/>
                      </a:pPr>
                      <a:r>
                        <a:rPr lang="en-GB" sz="2000" dirty="0">
                          <a:effectLst/>
                          <a:latin typeface="Myriad Pro" panose="020B0503030403020204" pitchFamily="34" charset="0"/>
                        </a:rPr>
                        <a:t>Geographical knowledge through research.</a:t>
                      </a:r>
                      <a:endParaRPr lang="en-IE" sz="2000" dirty="0">
                        <a:effectLst/>
                        <a:latin typeface="Myriad Pro" panose="020B0503030403020204" pitchFamily="34" charset="0"/>
                        <a:ea typeface="Noto Sans Symbols"/>
                        <a:cs typeface="Noto Sans Symbols"/>
                      </a:endParaRPr>
                    </a:p>
                  </a:txBody>
                  <a:tcPr marL="68580" marR="68580" marT="0" marB="0"/>
                </a:tc>
                <a:extLst>
                  <a:ext uri="{0D108BD9-81ED-4DB2-BD59-A6C34878D82A}">
                    <a16:rowId xmlns:a16="http://schemas.microsoft.com/office/drawing/2014/main" val="1598948015"/>
                  </a:ext>
                </a:extLst>
              </a:tr>
            </a:tbl>
          </a:graphicData>
        </a:graphic>
      </p:graphicFrame>
    </p:spTree>
    <p:extLst>
      <p:ext uri="{BB962C8B-B14F-4D97-AF65-F5344CB8AC3E}">
        <p14:creationId xmlns:p14="http://schemas.microsoft.com/office/powerpoint/2010/main" val="20121368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6321" y="1958888"/>
            <a:ext cx="7772400" cy="1470025"/>
          </a:xfrm>
        </p:spPr>
        <p:txBody>
          <a:bodyPr>
            <a:normAutofit/>
          </a:bodyPr>
          <a:lstStyle/>
          <a:p>
            <a:r>
              <a:rPr lang="en-US" sz="7200" b="1" dirty="0">
                <a:latin typeface="Bariol" panose="02000506040000020003" pitchFamily="2" charset="0"/>
              </a:rPr>
              <a:t>Welcome back!</a:t>
            </a:r>
          </a:p>
        </p:txBody>
      </p:sp>
      <p:sp>
        <p:nvSpPr>
          <p:cNvPr id="3" name="TextBox 2">
            <a:extLst>
              <a:ext uri="{FF2B5EF4-FFF2-40B4-BE49-F238E27FC236}">
                <a16:creationId xmlns:a16="http://schemas.microsoft.com/office/drawing/2014/main" id="{AB0E50E2-5B9E-4E73-A868-155E29B3054A}"/>
              </a:ext>
            </a:extLst>
          </p:cNvPr>
          <p:cNvSpPr txBox="1"/>
          <p:nvPr/>
        </p:nvSpPr>
        <p:spPr>
          <a:xfrm>
            <a:off x="803787" y="3347883"/>
            <a:ext cx="506607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bg1"/>
                </a:solidFill>
              </a:rPr>
              <a:t>#PPLI_CPD   #PPLI_CLIL</a:t>
            </a:r>
          </a:p>
        </p:txBody>
      </p:sp>
    </p:spTree>
    <p:extLst>
      <p:ext uri="{BB962C8B-B14F-4D97-AF65-F5344CB8AC3E}">
        <p14:creationId xmlns:p14="http://schemas.microsoft.com/office/powerpoint/2010/main" val="28805184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B50EF-F7D3-1240-9DEB-FD819BF709FE}"/>
              </a:ext>
            </a:extLst>
          </p:cNvPr>
          <p:cNvSpPr>
            <a:spLocks noGrp="1"/>
          </p:cNvSpPr>
          <p:nvPr>
            <p:ph type="title"/>
          </p:nvPr>
        </p:nvSpPr>
        <p:spPr>
          <a:xfrm>
            <a:off x="457200" y="0"/>
            <a:ext cx="8229600" cy="1143000"/>
          </a:xfrm>
        </p:spPr>
        <p:txBody>
          <a:bodyPr/>
          <a:lstStyle/>
          <a:p>
            <a:r>
              <a:rPr lang="en-US" dirty="0">
                <a:latin typeface="Bariol" panose="02000506040000020003" pitchFamily="2" charset="0"/>
              </a:rPr>
              <a:t>Questions</a:t>
            </a:r>
          </a:p>
        </p:txBody>
      </p:sp>
      <p:sp>
        <p:nvSpPr>
          <p:cNvPr id="7" name="Oval 6">
            <a:extLst>
              <a:ext uri="{FF2B5EF4-FFF2-40B4-BE49-F238E27FC236}">
                <a16:creationId xmlns:a16="http://schemas.microsoft.com/office/drawing/2014/main" id="{26120E64-89BE-F74B-9D8C-0FCB7A4516C3}"/>
              </a:ext>
            </a:extLst>
          </p:cNvPr>
          <p:cNvSpPr/>
          <p:nvPr/>
        </p:nvSpPr>
        <p:spPr>
          <a:xfrm>
            <a:off x="457200" y="1581150"/>
            <a:ext cx="2831160" cy="2982494"/>
          </a:xfrm>
          <a:prstGeom prst="ellipse">
            <a:avLst/>
          </a:prstGeom>
          <a:gradFill flip="none" rotWithShape="1">
            <a:gsLst>
              <a:gs pos="0">
                <a:srgbClr val="00ADEF">
                  <a:tint val="66000"/>
                  <a:satMod val="160000"/>
                </a:srgbClr>
              </a:gs>
              <a:gs pos="50000">
                <a:srgbClr val="00ADEF">
                  <a:tint val="44500"/>
                  <a:satMod val="160000"/>
                </a:srgbClr>
              </a:gs>
              <a:gs pos="100000">
                <a:srgbClr val="00ADEF">
                  <a:tint val="23500"/>
                  <a:satMod val="160000"/>
                </a:srgbClr>
              </a:gs>
            </a:gsLst>
            <a:path path="circle">
              <a:fillToRect l="100000" t="100000"/>
            </a:path>
            <a:tileRect r="-100000" b="-10000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600" b="1" dirty="0">
                <a:latin typeface="Bariol" panose="02000506040000020003" pitchFamily="2" charset="0"/>
              </a:rPr>
              <a:t>?</a:t>
            </a:r>
          </a:p>
        </p:txBody>
      </p:sp>
      <p:sp>
        <p:nvSpPr>
          <p:cNvPr id="3" name="TextBox 2">
            <a:extLst>
              <a:ext uri="{FF2B5EF4-FFF2-40B4-BE49-F238E27FC236}">
                <a16:creationId xmlns:a16="http://schemas.microsoft.com/office/drawing/2014/main" id="{F42FA567-8D89-3642-98BF-A923D5F2F750}"/>
              </a:ext>
            </a:extLst>
          </p:cNvPr>
          <p:cNvSpPr txBox="1"/>
          <p:nvPr/>
        </p:nvSpPr>
        <p:spPr>
          <a:xfrm>
            <a:off x="3496311" y="1748958"/>
            <a:ext cx="4718661" cy="2646878"/>
          </a:xfrm>
          <a:prstGeom prst="rect">
            <a:avLst/>
          </a:prstGeom>
          <a:noFill/>
        </p:spPr>
        <p:txBody>
          <a:bodyPr wrap="square" rtlCol="0">
            <a:spAutoFit/>
          </a:bodyPr>
          <a:lstStyle/>
          <a:p>
            <a:r>
              <a:rPr lang="en-US" sz="16600" b="1" dirty="0">
                <a:solidFill>
                  <a:srgbClr val="EB7722"/>
                </a:solidFill>
                <a:latin typeface="Bariol" panose="02000506040000020003" pitchFamily="2" charset="0"/>
              </a:rPr>
              <a:t>Q&amp;A</a:t>
            </a:r>
          </a:p>
        </p:txBody>
      </p:sp>
    </p:spTree>
    <p:extLst>
      <p:ext uri="{BB962C8B-B14F-4D97-AF65-F5344CB8AC3E}">
        <p14:creationId xmlns:p14="http://schemas.microsoft.com/office/powerpoint/2010/main" val="35633859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FCE8A-0B8B-9F4C-979F-ADAA672765FB}"/>
              </a:ext>
            </a:extLst>
          </p:cNvPr>
          <p:cNvSpPr>
            <a:spLocks noGrp="1"/>
          </p:cNvSpPr>
          <p:nvPr>
            <p:ph type="title"/>
          </p:nvPr>
        </p:nvSpPr>
        <p:spPr/>
        <p:txBody>
          <a:bodyPr>
            <a:noAutofit/>
          </a:bodyPr>
          <a:lstStyle/>
          <a:p>
            <a:r>
              <a:rPr lang="en-US" b="1" dirty="0">
                <a:latin typeface="Bariol" panose="02000506040000020003" pitchFamily="2" charset="0"/>
              </a:rPr>
              <a:t>2. How do I sequence a typical CLIL lesson?</a:t>
            </a:r>
          </a:p>
        </p:txBody>
      </p:sp>
    </p:spTree>
    <p:extLst>
      <p:ext uri="{BB962C8B-B14F-4D97-AF65-F5344CB8AC3E}">
        <p14:creationId xmlns:p14="http://schemas.microsoft.com/office/powerpoint/2010/main" val="42139446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68;p10">
            <a:extLst>
              <a:ext uri="{FF2B5EF4-FFF2-40B4-BE49-F238E27FC236}">
                <a16:creationId xmlns:a16="http://schemas.microsoft.com/office/drawing/2014/main" id="{B704261A-2535-2C49-965E-345829D67D9A}"/>
              </a:ext>
            </a:extLst>
          </p:cNvPr>
          <p:cNvSpPr txBox="1">
            <a:spLocks/>
          </p:cNvSpPr>
          <p:nvPr/>
        </p:nvSpPr>
        <p:spPr>
          <a:xfrm>
            <a:off x="131724" y="259580"/>
            <a:ext cx="6482400" cy="808312"/>
          </a:xfrm>
          <a:prstGeom prst="rect">
            <a:avLst/>
          </a:prstGeom>
        </p:spPr>
        <p:txBody>
          <a:bodyPr spcFirstLastPara="1" wrap="square" lIns="91425" tIns="45700" rIns="91425" bIns="4570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buNone/>
            </a:pPr>
            <a:r>
              <a:rPr lang="en-US" sz="3600" b="1" dirty="0">
                <a:solidFill>
                  <a:srgbClr val="00ADEF"/>
                </a:solidFill>
                <a:latin typeface="Bariol" panose="02000506040000020003" pitchFamily="2" charset="0"/>
              </a:rPr>
              <a:t>An integrated approach</a:t>
            </a:r>
            <a:endParaRPr lang="en-US" sz="3600" b="1" dirty="0">
              <a:solidFill>
                <a:srgbClr val="00ADEF"/>
              </a:solidFill>
            </a:endParaRPr>
          </a:p>
        </p:txBody>
      </p:sp>
      <p:sp>
        <p:nvSpPr>
          <p:cNvPr id="3" name="Rectangle 2">
            <a:extLst>
              <a:ext uri="{FF2B5EF4-FFF2-40B4-BE49-F238E27FC236}">
                <a16:creationId xmlns:a16="http://schemas.microsoft.com/office/drawing/2014/main" id="{66B11188-6085-EF4F-A2D3-A36D675EC532}"/>
              </a:ext>
            </a:extLst>
          </p:cNvPr>
          <p:cNvSpPr/>
          <p:nvPr/>
        </p:nvSpPr>
        <p:spPr>
          <a:xfrm>
            <a:off x="443075" y="3910095"/>
            <a:ext cx="8153400" cy="295275"/>
          </a:xfrm>
          <a:prstGeom prst="rect">
            <a:avLst/>
          </a:prstGeom>
          <a:solidFill>
            <a:srgbClr val="00ADE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BCBFB"/>
              </a:solidFill>
            </a:endParaRPr>
          </a:p>
        </p:txBody>
      </p:sp>
      <p:sp>
        <p:nvSpPr>
          <p:cNvPr id="5" name="TextBox 4">
            <a:extLst>
              <a:ext uri="{FF2B5EF4-FFF2-40B4-BE49-F238E27FC236}">
                <a16:creationId xmlns:a16="http://schemas.microsoft.com/office/drawing/2014/main" id="{51CB7B01-853C-A84F-BEDA-2C7A48E48958}"/>
              </a:ext>
            </a:extLst>
          </p:cNvPr>
          <p:cNvSpPr txBox="1"/>
          <p:nvPr/>
        </p:nvSpPr>
        <p:spPr>
          <a:xfrm>
            <a:off x="3400906" y="4057733"/>
            <a:ext cx="2237739" cy="1569660"/>
          </a:xfrm>
          <a:prstGeom prst="rect">
            <a:avLst/>
          </a:prstGeom>
          <a:noFill/>
        </p:spPr>
        <p:txBody>
          <a:bodyPr wrap="square" rtlCol="0">
            <a:spAutoFit/>
          </a:bodyPr>
          <a:lstStyle/>
          <a:p>
            <a:r>
              <a:rPr lang="en-US" sz="9600" b="1" dirty="0">
                <a:solidFill>
                  <a:srgbClr val="00ADEF"/>
                </a:solidFill>
                <a:latin typeface="Bariol" panose="02000506040000020003" pitchFamily="2" charset="0"/>
              </a:rPr>
              <a:t>4</a:t>
            </a:r>
            <a:r>
              <a:rPr lang="en-US" sz="9600" b="1" dirty="0">
                <a:solidFill>
                  <a:srgbClr val="EB7722"/>
                </a:solidFill>
                <a:latin typeface="Bariol" panose="02000506040000020003" pitchFamily="2" charset="0"/>
              </a:rPr>
              <a:t>Cs</a:t>
            </a:r>
          </a:p>
        </p:txBody>
      </p:sp>
      <p:sp>
        <p:nvSpPr>
          <p:cNvPr id="6" name="TextBox 5">
            <a:extLst>
              <a:ext uri="{FF2B5EF4-FFF2-40B4-BE49-F238E27FC236}">
                <a16:creationId xmlns:a16="http://schemas.microsoft.com/office/drawing/2014/main" id="{C25C1D47-6E04-714A-AC60-0F40FB0B817D}"/>
              </a:ext>
            </a:extLst>
          </p:cNvPr>
          <p:cNvSpPr txBox="1"/>
          <p:nvPr/>
        </p:nvSpPr>
        <p:spPr>
          <a:xfrm>
            <a:off x="131724" y="2061026"/>
            <a:ext cx="2286000" cy="646331"/>
          </a:xfrm>
          <a:prstGeom prst="rect">
            <a:avLst/>
          </a:prstGeom>
          <a:noFill/>
        </p:spPr>
        <p:txBody>
          <a:bodyPr wrap="square" rtlCol="0">
            <a:spAutoFit/>
          </a:bodyPr>
          <a:lstStyle/>
          <a:p>
            <a:pPr algn="ctr"/>
            <a:r>
              <a:rPr lang="en-US" sz="3600" b="1" dirty="0">
                <a:solidFill>
                  <a:srgbClr val="EB7722"/>
                </a:solidFill>
                <a:latin typeface="Bariol" panose="02000506040000020003" pitchFamily="2" charset="0"/>
              </a:rPr>
              <a:t>Reception </a:t>
            </a:r>
          </a:p>
        </p:txBody>
      </p:sp>
      <p:sp>
        <p:nvSpPr>
          <p:cNvPr id="8" name="TextBox 7">
            <a:extLst>
              <a:ext uri="{FF2B5EF4-FFF2-40B4-BE49-F238E27FC236}">
                <a16:creationId xmlns:a16="http://schemas.microsoft.com/office/drawing/2014/main" id="{0C561EC2-68BC-4D45-B94E-22DC28395F89}"/>
              </a:ext>
            </a:extLst>
          </p:cNvPr>
          <p:cNvSpPr txBox="1"/>
          <p:nvPr/>
        </p:nvSpPr>
        <p:spPr>
          <a:xfrm>
            <a:off x="6642106" y="1975366"/>
            <a:ext cx="2286000" cy="646331"/>
          </a:xfrm>
          <a:prstGeom prst="rect">
            <a:avLst/>
          </a:prstGeom>
          <a:noFill/>
        </p:spPr>
        <p:txBody>
          <a:bodyPr wrap="square" rtlCol="0">
            <a:spAutoFit/>
          </a:bodyPr>
          <a:lstStyle/>
          <a:p>
            <a:pPr algn="ctr"/>
            <a:r>
              <a:rPr lang="en-US" sz="3600" b="1" dirty="0">
                <a:solidFill>
                  <a:srgbClr val="EB7722"/>
                </a:solidFill>
                <a:latin typeface="Bariol" panose="02000506040000020003" pitchFamily="2" charset="0"/>
              </a:rPr>
              <a:t>Production</a:t>
            </a:r>
          </a:p>
        </p:txBody>
      </p:sp>
      <p:sp>
        <p:nvSpPr>
          <p:cNvPr id="9" name="TextBox 8">
            <a:extLst>
              <a:ext uri="{FF2B5EF4-FFF2-40B4-BE49-F238E27FC236}">
                <a16:creationId xmlns:a16="http://schemas.microsoft.com/office/drawing/2014/main" id="{B8BCC653-FBC2-3244-9BF7-E231270A2ECB}"/>
              </a:ext>
            </a:extLst>
          </p:cNvPr>
          <p:cNvSpPr txBox="1"/>
          <p:nvPr/>
        </p:nvSpPr>
        <p:spPr>
          <a:xfrm>
            <a:off x="1274724" y="2947905"/>
            <a:ext cx="2286000" cy="646331"/>
          </a:xfrm>
          <a:prstGeom prst="rect">
            <a:avLst/>
          </a:prstGeom>
          <a:noFill/>
        </p:spPr>
        <p:txBody>
          <a:bodyPr wrap="square" rtlCol="0">
            <a:spAutoFit/>
          </a:bodyPr>
          <a:lstStyle/>
          <a:p>
            <a:pPr algn="ctr"/>
            <a:r>
              <a:rPr lang="en-US" sz="3600" b="1" dirty="0">
                <a:solidFill>
                  <a:srgbClr val="EB7722"/>
                </a:solidFill>
                <a:latin typeface="Bariol" panose="02000506040000020003" pitchFamily="2" charset="0"/>
              </a:rPr>
              <a:t>Interaction</a:t>
            </a:r>
          </a:p>
        </p:txBody>
      </p:sp>
      <p:sp>
        <p:nvSpPr>
          <p:cNvPr id="10" name="TextBox 9">
            <a:extLst>
              <a:ext uri="{FF2B5EF4-FFF2-40B4-BE49-F238E27FC236}">
                <a16:creationId xmlns:a16="http://schemas.microsoft.com/office/drawing/2014/main" id="{FAAC1822-C244-DF40-91E1-BA011E1D30E5}"/>
              </a:ext>
            </a:extLst>
          </p:cNvPr>
          <p:cNvSpPr txBox="1"/>
          <p:nvPr/>
        </p:nvSpPr>
        <p:spPr>
          <a:xfrm>
            <a:off x="5706382" y="2986005"/>
            <a:ext cx="2286000" cy="646331"/>
          </a:xfrm>
          <a:prstGeom prst="rect">
            <a:avLst/>
          </a:prstGeom>
          <a:noFill/>
        </p:spPr>
        <p:txBody>
          <a:bodyPr wrap="square" rtlCol="0">
            <a:spAutoFit/>
          </a:bodyPr>
          <a:lstStyle/>
          <a:p>
            <a:pPr algn="ctr"/>
            <a:r>
              <a:rPr lang="en-US" sz="3600" b="1" dirty="0">
                <a:solidFill>
                  <a:srgbClr val="EB7722"/>
                </a:solidFill>
                <a:latin typeface="Bariol" panose="02000506040000020003" pitchFamily="2" charset="0"/>
              </a:rPr>
              <a:t>Mediation</a:t>
            </a:r>
          </a:p>
        </p:txBody>
      </p:sp>
      <p:grpSp>
        <p:nvGrpSpPr>
          <p:cNvPr id="20" name="Group 19">
            <a:extLst>
              <a:ext uri="{FF2B5EF4-FFF2-40B4-BE49-F238E27FC236}">
                <a16:creationId xmlns:a16="http://schemas.microsoft.com/office/drawing/2014/main" id="{8CA10A50-23B9-324D-8649-FE1DB4CA4A94}"/>
              </a:ext>
            </a:extLst>
          </p:cNvPr>
          <p:cNvGrpSpPr/>
          <p:nvPr/>
        </p:nvGrpSpPr>
        <p:grpSpPr>
          <a:xfrm>
            <a:off x="3560724" y="1120513"/>
            <a:ext cx="2060966" cy="2060966"/>
            <a:chOff x="3560724" y="1120513"/>
            <a:chExt cx="2060966" cy="2060966"/>
          </a:xfrm>
        </p:grpSpPr>
        <p:pic>
          <p:nvPicPr>
            <p:cNvPr id="18" name="Graphic 17" descr="Minimise">
              <a:extLst>
                <a:ext uri="{FF2B5EF4-FFF2-40B4-BE49-F238E27FC236}">
                  <a16:creationId xmlns:a16="http://schemas.microsoft.com/office/drawing/2014/main" id="{1076BD61-0A07-0C48-95F2-79EAFE6151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60724" y="1141711"/>
              <a:ext cx="2018570" cy="2018570"/>
            </a:xfrm>
            <a:prstGeom prst="rect">
              <a:avLst/>
            </a:prstGeom>
          </p:spPr>
        </p:pic>
        <p:pic>
          <p:nvPicPr>
            <p:cNvPr id="19" name="Graphic 18" descr="Minimise">
              <a:extLst>
                <a:ext uri="{FF2B5EF4-FFF2-40B4-BE49-F238E27FC236}">
                  <a16:creationId xmlns:a16="http://schemas.microsoft.com/office/drawing/2014/main" id="{876BBAE7-9680-794E-B790-4FC2844DA74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400000">
              <a:off x="3560724" y="1120513"/>
              <a:ext cx="2060966" cy="2060966"/>
            </a:xfrm>
            <a:prstGeom prst="rect">
              <a:avLst/>
            </a:prstGeom>
          </p:spPr>
        </p:pic>
      </p:grpSp>
    </p:spTree>
    <p:extLst>
      <p:ext uri="{BB962C8B-B14F-4D97-AF65-F5344CB8AC3E}">
        <p14:creationId xmlns:p14="http://schemas.microsoft.com/office/powerpoint/2010/main" val="3315937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checkerboard(across)">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0A744-4152-1F48-9464-44F37283FCA5}"/>
              </a:ext>
            </a:extLst>
          </p:cNvPr>
          <p:cNvSpPr>
            <a:spLocks noGrp="1"/>
          </p:cNvSpPr>
          <p:nvPr>
            <p:ph type="title"/>
          </p:nvPr>
        </p:nvSpPr>
        <p:spPr>
          <a:xfrm>
            <a:off x="457200" y="0"/>
            <a:ext cx="8229600" cy="1143000"/>
          </a:xfrm>
        </p:spPr>
        <p:txBody>
          <a:bodyPr/>
          <a:lstStyle/>
          <a:p>
            <a:r>
              <a:rPr lang="en-US" dirty="0">
                <a:latin typeface="Bariol" panose="02000506040000020003" pitchFamily="2" charset="0"/>
              </a:rPr>
              <a:t>Features of a typical CLIL lesson </a:t>
            </a:r>
          </a:p>
        </p:txBody>
      </p:sp>
      <p:graphicFrame>
        <p:nvGraphicFramePr>
          <p:cNvPr id="6" name="Diagram 5">
            <a:extLst>
              <a:ext uri="{FF2B5EF4-FFF2-40B4-BE49-F238E27FC236}">
                <a16:creationId xmlns:a16="http://schemas.microsoft.com/office/drawing/2014/main" id="{C992F04F-C837-6847-98C8-459A0797AB52}"/>
              </a:ext>
            </a:extLst>
          </p:cNvPr>
          <p:cNvGraphicFramePr/>
          <p:nvPr>
            <p:extLst>
              <p:ext uri="{D42A27DB-BD31-4B8C-83A1-F6EECF244321}">
                <p14:modId xmlns:p14="http://schemas.microsoft.com/office/powerpoint/2010/main" val="2863468255"/>
              </p:ext>
            </p:extLst>
          </p:nvPr>
        </p:nvGraphicFramePr>
        <p:xfrm>
          <a:off x="1028700" y="965752"/>
          <a:ext cx="7086600" cy="45910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41672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0A744-4152-1F48-9464-44F37283FCA5}"/>
              </a:ext>
            </a:extLst>
          </p:cNvPr>
          <p:cNvSpPr>
            <a:spLocks noGrp="1"/>
          </p:cNvSpPr>
          <p:nvPr>
            <p:ph type="title"/>
          </p:nvPr>
        </p:nvSpPr>
        <p:spPr>
          <a:xfrm>
            <a:off x="457200" y="0"/>
            <a:ext cx="8229600" cy="1143000"/>
          </a:xfrm>
        </p:spPr>
        <p:txBody>
          <a:bodyPr/>
          <a:lstStyle/>
          <a:p>
            <a:r>
              <a:rPr lang="en-US" dirty="0">
                <a:latin typeface="Bariol" panose="02000506040000020003" pitchFamily="2" charset="0"/>
              </a:rPr>
              <a:t>Lesson Framework </a:t>
            </a:r>
          </a:p>
        </p:txBody>
      </p:sp>
      <p:sp>
        <p:nvSpPr>
          <p:cNvPr id="4" name="TextBox 3">
            <a:extLst>
              <a:ext uri="{FF2B5EF4-FFF2-40B4-BE49-F238E27FC236}">
                <a16:creationId xmlns:a16="http://schemas.microsoft.com/office/drawing/2014/main" id="{50D62812-E452-4240-9169-DE24920E3949}"/>
              </a:ext>
            </a:extLst>
          </p:cNvPr>
          <p:cNvSpPr txBox="1"/>
          <p:nvPr/>
        </p:nvSpPr>
        <p:spPr>
          <a:xfrm rot="16200000">
            <a:off x="-1466880" y="3066603"/>
            <a:ext cx="4610100" cy="400110"/>
          </a:xfrm>
          <a:prstGeom prst="rect">
            <a:avLst/>
          </a:prstGeom>
          <a:solidFill>
            <a:srgbClr val="0065B3"/>
          </a:solidFill>
        </p:spPr>
        <p:txBody>
          <a:bodyPr wrap="square" rtlCol="0">
            <a:spAutoFit/>
          </a:bodyPr>
          <a:lstStyle/>
          <a:p>
            <a:r>
              <a:rPr lang="en-US" sz="2000" b="1" dirty="0">
                <a:solidFill>
                  <a:schemeClr val="bg1"/>
                </a:solidFill>
                <a:latin typeface="Bariol" panose="02000506040000020003" pitchFamily="2" charset="0"/>
              </a:rPr>
              <a:t>Activating learning </a:t>
            </a:r>
          </a:p>
        </p:txBody>
      </p:sp>
      <p:sp>
        <p:nvSpPr>
          <p:cNvPr id="5" name="TextBox 4">
            <a:extLst>
              <a:ext uri="{FF2B5EF4-FFF2-40B4-BE49-F238E27FC236}">
                <a16:creationId xmlns:a16="http://schemas.microsoft.com/office/drawing/2014/main" id="{852BB53A-18FD-D84F-AF7D-6335793E1989}"/>
              </a:ext>
            </a:extLst>
          </p:cNvPr>
          <p:cNvSpPr txBox="1"/>
          <p:nvPr/>
        </p:nvSpPr>
        <p:spPr>
          <a:xfrm>
            <a:off x="1619250" y="1143000"/>
            <a:ext cx="5726248" cy="4247317"/>
          </a:xfrm>
          <a:prstGeom prst="rect">
            <a:avLst/>
          </a:prstGeom>
          <a:noFill/>
        </p:spPr>
        <p:txBody>
          <a:bodyPr wrap="none" rtlCol="0">
            <a:spAutoFit/>
          </a:bodyPr>
          <a:lstStyle/>
          <a:p>
            <a:r>
              <a:rPr lang="en-US" sz="5400" dirty="0">
                <a:solidFill>
                  <a:srgbClr val="EB7722"/>
                </a:solidFill>
                <a:latin typeface="Myriad Pro" panose="020B0503030403020204" pitchFamily="34" charset="0"/>
              </a:rPr>
              <a:t>Starter activity </a:t>
            </a:r>
          </a:p>
          <a:p>
            <a:endParaRPr lang="en-US" sz="5400" dirty="0">
              <a:solidFill>
                <a:srgbClr val="EB7722"/>
              </a:solidFill>
              <a:latin typeface="Myriad Pro" panose="020B0503030403020204" pitchFamily="34" charset="0"/>
            </a:endParaRPr>
          </a:p>
          <a:p>
            <a:r>
              <a:rPr lang="en-US" sz="5400" dirty="0">
                <a:solidFill>
                  <a:srgbClr val="EB7722"/>
                </a:solidFill>
                <a:latin typeface="Myriad Pro" panose="020B0503030403020204" pitchFamily="34" charset="0"/>
              </a:rPr>
              <a:t>Activate Content </a:t>
            </a:r>
          </a:p>
          <a:p>
            <a:endParaRPr lang="en-US" sz="5400" dirty="0">
              <a:solidFill>
                <a:srgbClr val="EB7722"/>
              </a:solidFill>
              <a:latin typeface="Myriad Pro" panose="020B0503030403020204" pitchFamily="34" charset="0"/>
            </a:endParaRPr>
          </a:p>
          <a:p>
            <a:r>
              <a:rPr lang="en-US" sz="5400" dirty="0">
                <a:solidFill>
                  <a:srgbClr val="EB7722"/>
                </a:solidFill>
                <a:latin typeface="Myriad Pro" panose="020B0503030403020204" pitchFamily="34" charset="0"/>
              </a:rPr>
              <a:t>Activate Language </a:t>
            </a:r>
          </a:p>
        </p:txBody>
      </p:sp>
    </p:spTree>
    <p:extLst>
      <p:ext uri="{BB962C8B-B14F-4D97-AF65-F5344CB8AC3E}">
        <p14:creationId xmlns:p14="http://schemas.microsoft.com/office/powerpoint/2010/main" val="3445565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0A744-4152-1F48-9464-44F37283FCA5}"/>
              </a:ext>
            </a:extLst>
          </p:cNvPr>
          <p:cNvSpPr>
            <a:spLocks noGrp="1"/>
          </p:cNvSpPr>
          <p:nvPr>
            <p:ph type="title"/>
          </p:nvPr>
        </p:nvSpPr>
        <p:spPr>
          <a:xfrm>
            <a:off x="457200" y="0"/>
            <a:ext cx="8229600" cy="1143000"/>
          </a:xfrm>
        </p:spPr>
        <p:txBody>
          <a:bodyPr/>
          <a:lstStyle/>
          <a:p>
            <a:r>
              <a:rPr lang="en-US" dirty="0">
                <a:latin typeface="Bariol" panose="02000506040000020003" pitchFamily="2" charset="0"/>
              </a:rPr>
              <a:t>Lesson Framework </a:t>
            </a:r>
          </a:p>
        </p:txBody>
      </p:sp>
      <p:sp>
        <p:nvSpPr>
          <p:cNvPr id="4" name="TextBox 3">
            <a:extLst>
              <a:ext uri="{FF2B5EF4-FFF2-40B4-BE49-F238E27FC236}">
                <a16:creationId xmlns:a16="http://schemas.microsoft.com/office/drawing/2014/main" id="{50D62812-E452-4240-9169-DE24920E3949}"/>
              </a:ext>
            </a:extLst>
          </p:cNvPr>
          <p:cNvSpPr txBox="1"/>
          <p:nvPr/>
        </p:nvSpPr>
        <p:spPr>
          <a:xfrm rot="16200000">
            <a:off x="-1466880" y="3066603"/>
            <a:ext cx="4610100" cy="400110"/>
          </a:xfrm>
          <a:prstGeom prst="rect">
            <a:avLst/>
          </a:prstGeom>
          <a:solidFill>
            <a:srgbClr val="0065B3"/>
          </a:solidFill>
        </p:spPr>
        <p:txBody>
          <a:bodyPr wrap="square" rtlCol="0">
            <a:spAutoFit/>
          </a:bodyPr>
          <a:lstStyle/>
          <a:p>
            <a:r>
              <a:rPr lang="en-US" sz="2000" b="1" dirty="0">
                <a:solidFill>
                  <a:schemeClr val="bg1"/>
                </a:solidFill>
                <a:latin typeface="Bariol" panose="02000506040000020003" pitchFamily="2" charset="0"/>
              </a:rPr>
              <a:t>Activating learning </a:t>
            </a:r>
          </a:p>
        </p:txBody>
      </p:sp>
      <p:pic>
        <p:nvPicPr>
          <p:cNvPr id="8" name="Picture 7">
            <a:extLst>
              <a:ext uri="{FF2B5EF4-FFF2-40B4-BE49-F238E27FC236}">
                <a16:creationId xmlns:a16="http://schemas.microsoft.com/office/drawing/2014/main" id="{2CCD7DAC-3AE5-9F4E-ACD7-FAB73064BC37}"/>
              </a:ext>
            </a:extLst>
          </p:cNvPr>
          <p:cNvPicPr>
            <a:picLocks noChangeAspect="1"/>
          </p:cNvPicPr>
          <p:nvPr/>
        </p:nvPicPr>
        <p:blipFill rotWithShape="1">
          <a:blip r:embed="rId3"/>
          <a:srcRect l="40000" t="34000" r="22500" b="20667"/>
          <a:stretch/>
        </p:blipFill>
        <p:spPr>
          <a:xfrm>
            <a:off x="1467328" y="1107036"/>
            <a:ext cx="3104671" cy="2345751"/>
          </a:xfrm>
          <a:prstGeom prst="rect">
            <a:avLst/>
          </a:prstGeom>
        </p:spPr>
      </p:pic>
      <p:pic>
        <p:nvPicPr>
          <p:cNvPr id="6" name="Picture 5">
            <a:extLst>
              <a:ext uri="{FF2B5EF4-FFF2-40B4-BE49-F238E27FC236}">
                <a16:creationId xmlns:a16="http://schemas.microsoft.com/office/drawing/2014/main" id="{35F6BA36-B64C-3F47-9FB6-AA92068A168E}"/>
              </a:ext>
            </a:extLst>
          </p:cNvPr>
          <p:cNvPicPr>
            <a:picLocks noChangeAspect="1"/>
          </p:cNvPicPr>
          <p:nvPr/>
        </p:nvPicPr>
        <p:blipFill rotWithShape="1">
          <a:blip r:embed="rId4"/>
          <a:srcRect l="29583" t="26333" r="32083" b="23333"/>
          <a:stretch/>
        </p:blipFill>
        <p:spPr>
          <a:xfrm>
            <a:off x="4967433" y="2518309"/>
            <a:ext cx="3720699" cy="3053399"/>
          </a:xfrm>
          <a:prstGeom prst="rect">
            <a:avLst/>
          </a:prstGeom>
        </p:spPr>
      </p:pic>
      <p:sp>
        <p:nvSpPr>
          <p:cNvPr id="3" name="Oval 2">
            <a:extLst>
              <a:ext uri="{FF2B5EF4-FFF2-40B4-BE49-F238E27FC236}">
                <a16:creationId xmlns:a16="http://schemas.microsoft.com/office/drawing/2014/main" id="{7E423F48-7C49-1B4A-B3E7-5660D207AF65}"/>
              </a:ext>
            </a:extLst>
          </p:cNvPr>
          <p:cNvSpPr/>
          <p:nvPr/>
        </p:nvSpPr>
        <p:spPr>
          <a:xfrm>
            <a:off x="2517913" y="961608"/>
            <a:ext cx="1152939" cy="708166"/>
          </a:xfrm>
          <a:prstGeom prst="ellipse">
            <a:avLst/>
          </a:prstGeom>
          <a:noFill/>
          <a:ln w="57150">
            <a:solidFill>
              <a:srgbClr val="EB772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EABD4CF-50B2-0647-BF70-4CA214FF9DAA}"/>
              </a:ext>
            </a:extLst>
          </p:cNvPr>
          <p:cNvSpPr/>
          <p:nvPr/>
        </p:nvSpPr>
        <p:spPr>
          <a:xfrm>
            <a:off x="5674843" y="4453556"/>
            <a:ext cx="1152939" cy="708166"/>
          </a:xfrm>
          <a:prstGeom prst="ellipse">
            <a:avLst/>
          </a:prstGeom>
          <a:noFill/>
          <a:ln w="57150">
            <a:solidFill>
              <a:srgbClr val="EB772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D25E13A-0647-F841-AD14-A1AD6325B81E}"/>
              </a:ext>
            </a:extLst>
          </p:cNvPr>
          <p:cNvSpPr/>
          <p:nvPr/>
        </p:nvSpPr>
        <p:spPr>
          <a:xfrm>
            <a:off x="1201600" y="2744621"/>
            <a:ext cx="1152939" cy="708166"/>
          </a:xfrm>
          <a:prstGeom prst="ellipse">
            <a:avLst/>
          </a:prstGeom>
          <a:noFill/>
          <a:ln w="57150">
            <a:solidFill>
              <a:srgbClr val="EB7722"/>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86776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0A744-4152-1F48-9464-44F37283FCA5}"/>
              </a:ext>
            </a:extLst>
          </p:cNvPr>
          <p:cNvSpPr>
            <a:spLocks noGrp="1"/>
          </p:cNvSpPr>
          <p:nvPr>
            <p:ph type="title"/>
          </p:nvPr>
        </p:nvSpPr>
        <p:spPr>
          <a:xfrm>
            <a:off x="457200" y="0"/>
            <a:ext cx="8229600" cy="1143000"/>
          </a:xfrm>
        </p:spPr>
        <p:txBody>
          <a:bodyPr/>
          <a:lstStyle/>
          <a:p>
            <a:r>
              <a:rPr lang="en-US" dirty="0">
                <a:latin typeface="Bariol" panose="02000506040000020003" pitchFamily="2" charset="0"/>
              </a:rPr>
              <a:t>Lesson Framework </a:t>
            </a:r>
          </a:p>
        </p:txBody>
      </p:sp>
      <p:sp>
        <p:nvSpPr>
          <p:cNvPr id="4" name="TextBox 3">
            <a:extLst>
              <a:ext uri="{FF2B5EF4-FFF2-40B4-BE49-F238E27FC236}">
                <a16:creationId xmlns:a16="http://schemas.microsoft.com/office/drawing/2014/main" id="{50D62812-E452-4240-9169-DE24920E3949}"/>
              </a:ext>
            </a:extLst>
          </p:cNvPr>
          <p:cNvSpPr txBox="1"/>
          <p:nvPr/>
        </p:nvSpPr>
        <p:spPr>
          <a:xfrm rot="16200000">
            <a:off x="-1370156" y="3076545"/>
            <a:ext cx="4610100" cy="400110"/>
          </a:xfrm>
          <a:prstGeom prst="rect">
            <a:avLst/>
          </a:prstGeom>
          <a:solidFill>
            <a:srgbClr val="0065B3"/>
          </a:solidFill>
        </p:spPr>
        <p:txBody>
          <a:bodyPr wrap="square" rtlCol="0">
            <a:spAutoFit/>
          </a:bodyPr>
          <a:lstStyle/>
          <a:p>
            <a:r>
              <a:rPr lang="en-US" sz="2000" b="1" dirty="0">
                <a:solidFill>
                  <a:schemeClr val="bg1"/>
                </a:solidFill>
                <a:latin typeface="Bariol" panose="02000506040000020003" pitchFamily="2" charset="0"/>
              </a:rPr>
              <a:t>Activating learning </a:t>
            </a:r>
          </a:p>
        </p:txBody>
      </p:sp>
      <p:sp>
        <p:nvSpPr>
          <p:cNvPr id="6" name="TextBox 5">
            <a:extLst>
              <a:ext uri="{FF2B5EF4-FFF2-40B4-BE49-F238E27FC236}">
                <a16:creationId xmlns:a16="http://schemas.microsoft.com/office/drawing/2014/main" id="{A3341986-45B5-AF47-A72A-EE077DFA1DB2}"/>
              </a:ext>
            </a:extLst>
          </p:cNvPr>
          <p:cNvSpPr txBox="1"/>
          <p:nvPr/>
        </p:nvSpPr>
        <p:spPr>
          <a:xfrm rot="16200000">
            <a:off x="-846295" y="3076545"/>
            <a:ext cx="4610100" cy="400110"/>
          </a:xfrm>
          <a:prstGeom prst="rect">
            <a:avLst/>
          </a:prstGeom>
          <a:solidFill>
            <a:schemeClr val="accent2">
              <a:lumMod val="50000"/>
            </a:schemeClr>
          </a:solidFill>
        </p:spPr>
        <p:txBody>
          <a:bodyPr wrap="square" rtlCol="0">
            <a:spAutoFit/>
          </a:bodyPr>
          <a:lstStyle/>
          <a:p>
            <a:r>
              <a:rPr lang="en-US" sz="2000" b="1" dirty="0">
                <a:solidFill>
                  <a:schemeClr val="bg1"/>
                </a:solidFill>
                <a:latin typeface="Bariol" panose="02000506040000020003" pitchFamily="2" charset="0"/>
              </a:rPr>
              <a:t>Guided reception </a:t>
            </a:r>
          </a:p>
        </p:txBody>
      </p:sp>
      <p:sp>
        <p:nvSpPr>
          <p:cNvPr id="7" name="TextBox 6">
            <a:extLst>
              <a:ext uri="{FF2B5EF4-FFF2-40B4-BE49-F238E27FC236}">
                <a16:creationId xmlns:a16="http://schemas.microsoft.com/office/drawing/2014/main" id="{C6E765C4-DEB9-824A-A138-8DB372EE5FC1}"/>
              </a:ext>
            </a:extLst>
          </p:cNvPr>
          <p:cNvSpPr txBox="1"/>
          <p:nvPr/>
        </p:nvSpPr>
        <p:spPr>
          <a:xfrm>
            <a:off x="2182670" y="1238667"/>
            <a:ext cx="4940776" cy="4247317"/>
          </a:xfrm>
          <a:prstGeom prst="rect">
            <a:avLst/>
          </a:prstGeom>
          <a:noFill/>
        </p:spPr>
        <p:txBody>
          <a:bodyPr wrap="none" rtlCol="0">
            <a:spAutoFit/>
          </a:bodyPr>
          <a:lstStyle/>
          <a:p>
            <a:r>
              <a:rPr lang="en-US" sz="5400" dirty="0">
                <a:solidFill>
                  <a:srgbClr val="EB7722"/>
                </a:solidFill>
                <a:latin typeface="Myriad Pro" panose="020B0503030403020204" pitchFamily="34" charset="0"/>
              </a:rPr>
              <a:t>Active Reading </a:t>
            </a:r>
          </a:p>
          <a:p>
            <a:endParaRPr lang="en-US" sz="5400" dirty="0">
              <a:solidFill>
                <a:srgbClr val="EB7722"/>
              </a:solidFill>
              <a:latin typeface="Myriad Pro" panose="020B0503030403020204" pitchFamily="34" charset="0"/>
            </a:endParaRPr>
          </a:p>
          <a:p>
            <a:r>
              <a:rPr lang="en-US" sz="5400" dirty="0">
                <a:solidFill>
                  <a:srgbClr val="EB7722"/>
                </a:solidFill>
                <a:latin typeface="Myriad Pro" panose="020B0503030403020204" pitchFamily="34" charset="0"/>
              </a:rPr>
              <a:t>Active Listening </a:t>
            </a:r>
          </a:p>
          <a:p>
            <a:endParaRPr lang="en-US" sz="5400" dirty="0">
              <a:solidFill>
                <a:srgbClr val="EB7722"/>
              </a:solidFill>
              <a:latin typeface="Myriad Pro" panose="020B0503030403020204" pitchFamily="34" charset="0"/>
            </a:endParaRPr>
          </a:p>
          <a:p>
            <a:r>
              <a:rPr lang="en-US" sz="5400" dirty="0">
                <a:solidFill>
                  <a:srgbClr val="EB7722"/>
                </a:solidFill>
                <a:latin typeface="Myriad Pro" panose="020B0503030403020204" pitchFamily="34" charset="0"/>
              </a:rPr>
              <a:t>Pre-tasks</a:t>
            </a:r>
          </a:p>
        </p:txBody>
      </p:sp>
    </p:spTree>
    <p:extLst>
      <p:ext uri="{BB962C8B-B14F-4D97-AF65-F5344CB8AC3E}">
        <p14:creationId xmlns:p14="http://schemas.microsoft.com/office/powerpoint/2010/main" val="2898110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0A744-4152-1F48-9464-44F37283FCA5}"/>
              </a:ext>
            </a:extLst>
          </p:cNvPr>
          <p:cNvSpPr>
            <a:spLocks noGrp="1"/>
          </p:cNvSpPr>
          <p:nvPr>
            <p:ph type="title"/>
          </p:nvPr>
        </p:nvSpPr>
        <p:spPr>
          <a:xfrm>
            <a:off x="457200" y="0"/>
            <a:ext cx="8229600" cy="1143000"/>
          </a:xfrm>
        </p:spPr>
        <p:txBody>
          <a:bodyPr/>
          <a:lstStyle/>
          <a:p>
            <a:r>
              <a:rPr lang="en-US" dirty="0">
                <a:latin typeface="Bariol" panose="02000506040000020003" pitchFamily="2" charset="0"/>
              </a:rPr>
              <a:t>Lesson Framework </a:t>
            </a:r>
          </a:p>
        </p:txBody>
      </p:sp>
      <p:sp>
        <p:nvSpPr>
          <p:cNvPr id="4" name="TextBox 3">
            <a:extLst>
              <a:ext uri="{FF2B5EF4-FFF2-40B4-BE49-F238E27FC236}">
                <a16:creationId xmlns:a16="http://schemas.microsoft.com/office/drawing/2014/main" id="{50D62812-E452-4240-9169-DE24920E3949}"/>
              </a:ext>
            </a:extLst>
          </p:cNvPr>
          <p:cNvSpPr txBox="1"/>
          <p:nvPr/>
        </p:nvSpPr>
        <p:spPr>
          <a:xfrm rot="16200000">
            <a:off x="-1370156" y="3076545"/>
            <a:ext cx="4610100" cy="400110"/>
          </a:xfrm>
          <a:prstGeom prst="rect">
            <a:avLst/>
          </a:prstGeom>
          <a:solidFill>
            <a:srgbClr val="0065B3"/>
          </a:solidFill>
        </p:spPr>
        <p:txBody>
          <a:bodyPr wrap="square" rtlCol="0">
            <a:spAutoFit/>
          </a:bodyPr>
          <a:lstStyle/>
          <a:p>
            <a:r>
              <a:rPr lang="en-US" sz="2000" b="1" dirty="0">
                <a:solidFill>
                  <a:schemeClr val="bg1"/>
                </a:solidFill>
                <a:latin typeface="Bariol" panose="02000506040000020003" pitchFamily="2" charset="0"/>
              </a:rPr>
              <a:t>Activating learning </a:t>
            </a:r>
          </a:p>
        </p:txBody>
      </p:sp>
      <p:sp>
        <p:nvSpPr>
          <p:cNvPr id="6" name="TextBox 5">
            <a:extLst>
              <a:ext uri="{FF2B5EF4-FFF2-40B4-BE49-F238E27FC236}">
                <a16:creationId xmlns:a16="http://schemas.microsoft.com/office/drawing/2014/main" id="{A3341986-45B5-AF47-A72A-EE077DFA1DB2}"/>
              </a:ext>
            </a:extLst>
          </p:cNvPr>
          <p:cNvSpPr txBox="1"/>
          <p:nvPr/>
        </p:nvSpPr>
        <p:spPr>
          <a:xfrm rot="16200000">
            <a:off x="-846295" y="3076545"/>
            <a:ext cx="4610100" cy="400110"/>
          </a:xfrm>
          <a:prstGeom prst="rect">
            <a:avLst/>
          </a:prstGeom>
          <a:solidFill>
            <a:schemeClr val="accent2">
              <a:lumMod val="50000"/>
            </a:schemeClr>
          </a:solidFill>
        </p:spPr>
        <p:txBody>
          <a:bodyPr wrap="square" rtlCol="0">
            <a:spAutoFit/>
          </a:bodyPr>
          <a:lstStyle/>
          <a:p>
            <a:r>
              <a:rPr lang="en-US" sz="2000" b="1" dirty="0">
                <a:solidFill>
                  <a:schemeClr val="bg1"/>
                </a:solidFill>
                <a:latin typeface="Bariol" panose="02000506040000020003" pitchFamily="2" charset="0"/>
              </a:rPr>
              <a:t>Guided reception </a:t>
            </a:r>
          </a:p>
        </p:txBody>
      </p:sp>
      <p:pic>
        <p:nvPicPr>
          <p:cNvPr id="9" name="Picture 8">
            <a:extLst>
              <a:ext uri="{FF2B5EF4-FFF2-40B4-BE49-F238E27FC236}">
                <a16:creationId xmlns:a16="http://schemas.microsoft.com/office/drawing/2014/main" id="{890DACCC-EB35-1245-98A7-350D5FD5D5D1}"/>
              </a:ext>
            </a:extLst>
          </p:cNvPr>
          <p:cNvPicPr>
            <a:picLocks noChangeAspect="1"/>
          </p:cNvPicPr>
          <p:nvPr/>
        </p:nvPicPr>
        <p:blipFill rotWithShape="1">
          <a:blip r:embed="rId3"/>
          <a:srcRect l="40000" t="34000" r="22500" b="20667"/>
          <a:stretch/>
        </p:blipFill>
        <p:spPr>
          <a:xfrm>
            <a:off x="1966824" y="1034820"/>
            <a:ext cx="3104671" cy="2345751"/>
          </a:xfrm>
          <a:prstGeom prst="rect">
            <a:avLst/>
          </a:prstGeom>
        </p:spPr>
      </p:pic>
      <p:pic>
        <p:nvPicPr>
          <p:cNvPr id="10" name="Picture 9">
            <a:extLst>
              <a:ext uri="{FF2B5EF4-FFF2-40B4-BE49-F238E27FC236}">
                <a16:creationId xmlns:a16="http://schemas.microsoft.com/office/drawing/2014/main" id="{2676F772-5C0A-5342-8C0B-CD3DDA504413}"/>
              </a:ext>
            </a:extLst>
          </p:cNvPr>
          <p:cNvPicPr>
            <a:picLocks noChangeAspect="1"/>
          </p:cNvPicPr>
          <p:nvPr/>
        </p:nvPicPr>
        <p:blipFill rotWithShape="1">
          <a:blip r:embed="rId4"/>
          <a:srcRect l="29583" t="26333" r="32083" b="23333"/>
          <a:stretch/>
        </p:blipFill>
        <p:spPr>
          <a:xfrm>
            <a:off x="5113607" y="2933601"/>
            <a:ext cx="3720699" cy="3053399"/>
          </a:xfrm>
          <a:prstGeom prst="rect">
            <a:avLst/>
          </a:prstGeom>
        </p:spPr>
      </p:pic>
      <p:sp>
        <p:nvSpPr>
          <p:cNvPr id="11" name="Oval 10">
            <a:extLst>
              <a:ext uri="{FF2B5EF4-FFF2-40B4-BE49-F238E27FC236}">
                <a16:creationId xmlns:a16="http://schemas.microsoft.com/office/drawing/2014/main" id="{C35415C9-EEA0-D840-9192-3195DEF456BF}"/>
              </a:ext>
            </a:extLst>
          </p:cNvPr>
          <p:cNvSpPr/>
          <p:nvPr/>
        </p:nvSpPr>
        <p:spPr>
          <a:xfrm>
            <a:off x="2942690" y="946446"/>
            <a:ext cx="1152939" cy="708166"/>
          </a:xfrm>
          <a:prstGeom prst="ellipse">
            <a:avLst/>
          </a:prstGeom>
          <a:noFill/>
          <a:ln w="57150">
            <a:solidFill>
              <a:srgbClr val="EB772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7048615-517C-6246-8539-04D96BB65C40}"/>
              </a:ext>
            </a:extLst>
          </p:cNvPr>
          <p:cNvSpPr/>
          <p:nvPr/>
        </p:nvSpPr>
        <p:spPr>
          <a:xfrm>
            <a:off x="6072409" y="3953222"/>
            <a:ext cx="1152939" cy="708166"/>
          </a:xfrm>
          <a:prstGeom prst="ellipse">
            <a:avLst/>
          </a:prstGeom>
          <a:noFill/>
          <a:ln w="57150">
            <a:solidFill>
              <a:srgbClr val="EB772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CEAF1FE-4994-1341-AD70-63DD8559456C}"/>
              </a:ext>
            </a:extLst>
          </p:cNvPr>
          <p:cNvSpPr/>
          <p:nvPr/>
        </p:nvSpPr>
        <p:spPr>
          <a:xfrm>
            <a:off x="4226569" y="2720834"/>
            <a:ext cx="1152939" cy="708166"/>
          </a:xfrm>
          <a:prstGeom prst="ellipse">
            <a:avLst/>
          </a:prstGeom>
          <a:noFill/>
          <a:ln w="57150">
            <a:solidFill>
              <a:srgbClr val="EB7722"/>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62316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0A744-4152-1F48-9464-44F37283FCA5}"/>
              </a:ext>
            </a:extLst>
          </p:cNvPr>
          <p:cNvSpPr>
            <a:spLocks noGrp="1"/>
          </p:cNvSpPr>
          <p:nvPr>
            <p:ph type="title"/>
          </p:nvPr>
        </p:nvSpPr>
        <p:spPr>
          <a:xfrm>
            <a:off x="457200" y="0"/>
            <a:ext cx="8229600" cy="1143000"/>
          </a:xfrm>
        </p:spPr>
        <p:txBody>
          <a:bodyPr/>
          <a:lstStyle/>
          <a:p>
            <a:r>
              <a:rPr lang="en-US" dirty="0">
                <a:latin typeface="Bariol" panose="02000506040000020003" pitchFamily="2" charset="0"/>
              </a:rPr>
              <a:t>Lesson Framework </a:t>
            </a:r>
          </a:p>
        </p:txBody>
      </p:sp>
      <p:sp>
        <p:nvSpPr>
          <p:cNvPr id="9" name="TextBox 8">
            <a:extLst>
              <a:ext uri="{FF2B5EF4-FFF2-40B4-BE49-F238E27FC236}">
                <a16:creationId xmlns:a16="http://schemas.microsoft.com/office/drawing/2014/main" id="{225533D9-2007-074D-B48B-77F9AC49FD92}"/>
              </a:ext>
            </a:extLst>
          </p:cNvPr>
          <p:cNvSpPr txBox="1"/>
          <p:nvPr/>
        </p:nvSpPr>
        <p:spPr>
          <a:xfrm>
            <a:off x="2289806" y="971550"/>
            <a:ext cx="6674632" cy="4893647"/>
          </a:xfrm>
          <a:prstGeom prst="rect">
            <a:avLst/>
          </a:prstGeom>
          <a:noFill/>
        </p:spPr>
        <p:txBody>
          <a:bodyPr wrap="square" rtlCol="0">
            <a:spAutoFit/>
          </a:bodyPr>
          <a:lstStyle/>
          <a:p>
            <a:r>
              <a:rPr lang="en-US" sz="2400" dirty="0">
                <a:solidFill>
                  <a:srgbClr val="EB7722"/>
                </a:solidFill>
                <a:latin typeface="Myriad Pro" panose="020B0503030403020204" pitchFamily="34" charset="0"/>
              </a:rPr>
              <a:t>Scaffolded Diagrams of thinking:</a:t>
            </a:r>
          </a:p>
          <a:p>
            <a:pPr marL="1028700" lvl="1" indent="-571500">
              <a:buFont typeface="Arial" panose="020B0604020202020204" pitchFamily="34" charset="0"/>
              <a:buChar char="•"/>
            </a:pPr>
            <a:r>
              <a:rPr lang="en-US" sz="2400" dirty="0">
                <a:solidFill>
                  <a:srgbClr val="EB7722"/>
                </a:solidFill>
                <a:latin typeface="Myriad Pro" panose="020B0503030403020204" pitchFamily="34" charset="0"/>
              </a:rPr>
              <a:t>Tree diagrams to classify </a:t>
            </a:r>
          </a:p>
          <a:p>
            <a:pPr marL="1028700" lvl="1" indent="-571500">
              <a:buFont typeface="Arial" panose="020B0604020202020204" pitchFamily="34" charset="0"/>
              <a:buChar char="•"/>
            </a:pPr>
            <a:r>
              <a:rPr lang="en-US" sz="2400" dirty="0">
                <a:solidFill>
                  <a:srgbClr val="EB7722"/>
                </a:solidFill>
                <a:latin typeface="Myriad Pro" panose="020B0503030403020204" pitchFamily="34" charset="0"/>
              </a:rPr>
              <a:t>Groupings</a:t>
            </a:r>
          </a:p>
          <a:p>
            <a:pPr marL="1028700" lvl="1" indent="-571500">
              <a:buFont typeface="Arial" panose="020B0604020202020204" pitchFamily="34" charset="0"/>
              <a:buChar char="•"/>
            </a:pPr>
            <a:r>
              <a:rPr lang="en-US" sz="2400" dirty="0">
                <a:solidFill>
                  <a:srgbClr val="EB7722"/>
                </a:solidFill>
                <a:latin typeface="Myriad Pro" panose="020B0503030403020204" pitchFamily="34" charset="0"/>
              </a:rPr>
              <a:t>Hierarchies </a:t>
            </a:r>
          </a:p>
          <a:p>
            <a:pPr marL="1028700" lvl="1" indent="-571500">
              <a:buFont typeface="Arial" panose="020B0604020202020204" pitchFamily="34" charset="0"/>
              <a:buChar char="•"/>
            </a:pPr>
            <a:r>
              <a:rPr lang="en-US" sz="2400" dirty="0">
                <a:solidFill>
                  <a:srgbClr val="EB7722"/>
                </a:solidFill>
                <a:latin typeface="Myriad Pro" panose="020B0503030403020204" pitchFamily="34" charset="0"/>
              </a:rPr>
              <a:t>Flow diagrams </a:t>
            </a:r>
          </a:p>
          <a:p>
            <a:pPr marL="1028700" lvl="1" indent="-571500">
              <a:buFont typeface="Arial" panose="020B0604020202020204" pitchFamily="34" charset="0"/>
              <a:buChar char="•"/>
            </a:pPr>
            <a:r>
              <a:rPr lang="en-US" sz="2400" dirty="0">
                <a:solidFill>
                  <a:srgbClr val="EB7722"/>
                </a:solidFill>
                <a:latin typeface="Myriad Pro" panose="020B0503030403020204" pitchFamily="34" charset="0"/>
              </a:rPr>
              <a:t>Timeline sequences </a:t>
            </a:r>
          </a:p>
          <a:p>
            <a:pPr marL="1028700" lvl="1" indent="-571500">
              <a:buFont typeface="Arial" panose="020B0604020202020204" pitchFamily="34" charset="0"/>
              <a:buChar char="•"/>
            </a:pPr>
            <a:r>
              <a:rPr lang="en-US" sz="2400" dirty="0">
                <a:solidFill>
                  <a:srgbClr val="EB7722"/>
                </a:solidFill>
                <a:latin typeface="Myriad Pro" panose="020B0503030403020204" pitchFamily="34" charset="0"/>
              </a:rPr>
              <a:t>Tables </a:t>
            </a:r>
          </a:p>
          <a:p>
            <a:pPr marL="1028700" lvl="1" indent="-571500">
              <a:buFont typeface="Arial" panose="020B0604020202020204" pitchFamily="34" charset="0"/>
              <a:buChar char="•"/>
            </a:pPr>
            <a:endParaRPr lang="en-US" sz="2400" dirty="0">
              <a:solidFill>
                <a:srgbClr val="EB7722"/>
              </a:solidFill>
              <a:latin typeface="Myriad Pro" panose="020B0503030403020204" pitchFamily="34" charset="0"/>
            </a:endParaRPr>
          </a:p>
          <a:p>
            <a:r>
              <a:rPr lang="en-US" sz="2400" dirty="0">
                <a:solidFill>
                  <a:srgbClr val="EB7722"/>
                </a:solidFill>
                <a:latin typeface="Myriad Pro" panose="020B0503030403020204" pitchFamily="34" charset="0"/>
              </a:rPr>
              <a:t>Language Identification </a:t>
            </a:r>
          </a:p>
          <a:p>
            <a:pPr marL="914400" lvl="1" indent="-457200">
              <a:buFont typeface="Arial" panose="020B0604020202020204" pitchFamily="34" charset="0"/>
              <a:buChar char="•"/>
            </a:pPr>
            <a:r>
              <a:rPr lang="en-US" sz="2400" dirty="0">
                <a:solidFill>
                  <a:srgbClr val="EB7722"/>
                </a:solidFill>
                <a:latin typeface="Myriad Pro" panose="020B0503030403020204" pitchFamily="34" charset="0"/>
              </a:rPr>
              <a:t>Discourse markers, fixed expressions, CALPS (Cognitive Academic Language proficiency), </a:t>
            </a:r>
            <a:r>
              <a:rPr lang="en-US" sz="2400" dirty="0" err="1">
                <a:solidFill>
                  <a:srgbClr val="EB7722"/>
                </a:solidFill>
                <a:latin typeface="Myriad Pro" panose="020B0503030403020204" pitchFamily="34" charset="0"/>
              </a:rPr>
              <a:t>categorise</a:t>
            </a:r>
            <a:r>
              <a:rPr lang="en-US" sz="2400" dirty="0">
                <a:solidFill>
                  <a:srgbClr val="EB7722"/>
                </a:solidFill>
                <a:latin typeface="Myriad Pro" panose="020B0503030403020204" pitchFamily="34" charset="0"/>
              </a:rPr>
              <a:t> according to function. </a:t>
            </a:r>
          </a:p>
        </p:txBody>
      </p:sp>
      <p:sp>
        <p:nvSpPr>
          <p:cNvPr id="10" name="TextBox 9">
            <a:extLst>
              <a:ext uri="{FF2B5EF4-FFF2-40B4-BE49-F238E27FC236}">
                <a16:creationId xmlns:a16="http://schemas.microsoft.com/office/drawing/2014/main" id="{080BA0F8-6E50-E141-A312-E86BAA10B970}"/>
              </a:ext>
            </a:extLst>
          </p:cNvPr>
          <p:cNvSpPr txBox="1"/>
          <p:nvPr/>
        </p:nvSpPr>
        <p:spPr>
          <a:xfrm rot="16200000">
            <a:off x="-1370156" y="3076545"/>
            <a:ext cx="4610100" cy="400110"/>
          </a:xfrm>
          <a:prstGeom prst="rect">
            <a:avLst/>
          </a:prstGeom>
          <a:solidFill>
            <a:srgbClr val="0065B3"/>
          </a:solidFill>
        </p:spPr>
        <p:txBody>
          <a:bodyPr wrap="square" rtlCol="0">
            <a:spAutoFit/>
          </a:bodyPr>
          <a:lstStyle/>
          <a:p>
            <a:r>
              <a:rPr lang="en-US" sz="2000" b="1" dirty="0">
                <a:solidFill>
                  <a:schemeClr val="bg1"/>
                </a:solidFill>
                <a:latin typeface="Bariol" panose="02000506040000020003" pitchFamily="2" charset="0"/>
              </a:rPr>
              <a:t>Activating learning </a:t>
            </a:r>
          </a:p>
        </p:txBody>
      </p:sp>
      <p:sp>
        <p:nvSpPr>
          <p:cNvPr id="11" name="TextBox 10">
            <a:extLst>
              <a:ext uri="{FF2B5EF4-FFF2-40B4-BE49-F238E27FC236}">
                <a16:creationId xmlns:a16="http://schemas.microsoft.com/office/drawing/2014/main" id="{DE42DC2B-1006-ED4D-9D13-1011903A8816}"/>
              </a:ext>
            </a:extLst>
          </p:cNvPr>
          <p:cNvSpPr txBox="1"/>
          <p:nvPr/>
        </p:nvSpPr>
        <p:spPr>
          <a:xfrm rot="16200000">
            <a:off x="-846295" y="3076545"/>
            <a:ext cx="4610100" cy="400110"/>
          </a:xfrm>
          <a:prstGeom prst="rect">
            <a:avLst/>
          </a:prstGeom>
          <a:solidFill>
            <a:schemeClr val="accent2">
              <a:lumMod val="50000"/>
            </a:schemeClr>
          </a:solidFill>
        </p:spPr>
        <p:txBody>
          <a:bodyPr wrap="square" rtlCol="0">
            <a:spAutoFit/>
          </a:bodyPr>
          <a:lstStyle/>
          <a:p>
            <a:r>
              <a:rPr lang="en-US" sz="2000" b="1" dirty="0">
                <a:solidFill>
                  <a:schemeClr val="bg1"/>
                </a:solidFill>
                <a:latin typeface="Bariol" panose="02000506040000020003" pitchFamily="2" charset="0"/>
              </a:rPr>
              <a:t>Guided reception </a:t>
            </a:r>
          </a:p>
        </p:txBody>
      </p:sp>
      <p:sp>
        <p:nvSpPr>
          <p:cNvPr id="12" name="TextBox 11">
            <a:extLst>
              <a:ext uri="{FF2B5EF4-FFF2-40B4-BE49-F238E27FC236}">
                <a16:creationId xmlns:a16="http://schemas.microsoft.com/office/drawing/2014/main" id="{4D8CE706-70FA-3D47-A037-1D57015F80B4}"/>
              </a:ext>
            </a:extLst>
          </p:cNvPr>
          <p:cNvSpPr txBox="1"/>
          <p:nvPr/>
        </p:nvSpPr>
        <p:spPr>
          <a:xfrm rot="16200000">
            <a:off x="-371138" y="3076545"/>
            <a:ext cx="4610100" cy="400110"/>
          </a:xfrm>
          <a:prstGeom prst="rect">
            <a:avLst/>
          </a:prstGeom>
          <a:solidFill>
            <a:schemeClr val="accent3">
              <a:lumMod val="50000"/>
            </a:schemeClr>
          </a:solidFill>
        </p:spPr>
        <p:txBody>
          <a:bodyPr wrap="square" rtlCol="0">
            <a:spAutoFit/>
          </a:bodyPr>
          <a:lstStyle/>
          <a:p>
            <a:r>
              <a:rPr lang="en-US" sz="2000" b="1" dirty="0">
                <a:solidFill>
                  <a:schemeClr val="bg1"/>
                </a:solidFill>
                <a:latin typeface="Bariol" panose="02000506040000020003" pitchFamily="2" charset="0"/>
              </a:rPr>
              <a:t>Identify &amp; Organize Knowledge </a:t>
            </a:r>
          </a:p>
        </p:txBody>
      </p:sp>
    </p:spTree>
    <p:extLst>
      <p:ext uri="{BB962C8B-B14F-4D97-AF65-F5344CB8AC3E}">
        <p14:creationId xmlns:p14="http://schemas.microsoft.com/office/powerpoint/2010/main" val="13239923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0A744-4152-1F48-9464-44F37283FCA5}"/>
              </a:ext>
            </a:extLst>
          </p:cNvPr>
          <p:cNvSpPr>
            <a:spLocks noGrp="1"/>
          </p:cNvSpPr>
          <p:nvPr>
            <p:ph type="title"/>
          </p:nvPr>
        </p:nvSpPr>
        <p:spPr>
          <a:xfrm>
            <a:off x="457200" y="0"/>
            <a:ext cx="8229600" cy="1143000"/>
          </a:xfrm>
        </p:spPr>
        <p:txBody>
          <a:bodyPr/>
          <a:lstStyle/>
          <a:p>
            <a:r>
              <a:rPr lang="en-US" dirty="0">
                <a:latin typeface="Bariol" panose="02000506040000020003" pitchFamily="2" charset="0"/>
              </a:rPr>
              <a:t>Lesson Framework </a:t>
            </a:r>
          </a:p>
        </p:txBody>
      </p:sp>
      <p:sp>
        <p:nvSpPr>
          <p:cNvPr id="10" name="TextBox 9">
            <a:extLst>
              <a:ext uri="{FF2B5EF4-FFF2-40B4-BE49-F238E27FC236}">
                <a16:creationId xmlns:a16="http://schemas.microsoft.com/office/drawing/2014/main" id="{080BA0F8-6E50-E141-A312-E86BAA10B970}"/>
              </a:ext>
            </a:extLst>
          </p:cNvPr>
          <p:cNvSpPr txBox="1"/>
          <p:nvPr/>
        </p:nvSpPr>
        <p:spPr>
          <a:xfrm rot="16200000">
            <a:off x="-1370156" y="3076545"/>
            <a:ext cx="4610100" cy="400110"/>
          </a:xfrm>
          <a:prstGeom prst="rect">
            <a:avLst/>
          </a:prstGeom>
          <a:solidFill>
            <a:srgbClr val="0065B3"/>
          </a:solidFill>
        </p:spPr>
        <p:txBody>
          <a:bodyPr wrap="square" rtlCol="0">
            <a:spAutoFit/>
          </a:bodyPr>
          <a:lstStyle/>
          <a:p>
            <a:r>
              <a:rPr lang="en-US" sz="2000" b="1" dirty="0">
                <a:solidFill>
                  <a:schemeClr val="bg1"/>
                </a:solidFill>
                <a:latin typeface="Bariol" panose="02000506040000020003" pitchFamily="2" charset="0"/>
              </a:rPr>
              <a:t>Activating learning </a:t>
            </a:r>
          </a:p>
        </p:txBody>
      </p:sp>
      <p:sp>
        <p:nvSpPr>
          <p:cNvPr id="11" name="TextBox 10">
            <a:extLst>
              <a:ext uri="{FF2B5EF4-FFF2-40B4-BE49-F238E27FC236}">
                <a16:creationId xmlns:a16="http://schemas.microsoft.com/office/drawing/2014/main" id="{DE42DC2B-1006-ED4D-9D13-1011903A8816}"/>
              </a:ext>
            </a:extLst>
          </p:cNvPr>
          <p:cNvSpPr txBox="1"/>
          <p:nvPr/>
        </p:nvSpPr>
        <p:spPr>
          <a:xfrm rot="16200000">
            <a:off x="-846295" y="3076545"/>
            <a:ext cx="4610100" cy="400110"/>
          </a:xfrm>
          <a:prstGeom prst="rect">
            <a:avLst/>
          </a:prstGeom>
          <a:solidFill>
            <a:schemeClr val="accent2">
              <a:lumMod val="50000"/>
            </a:schemeClr>
          </a:solidFill>
        </p:spPr>
        <p:txBody>
          <a:bodyPr wrap="square" rtlCol="0">
            <a:spAutoFit/>
          </a:bodyPr>
          <a:lstStyle/>
          <a:p>
            <a:r>
              <a:rPr lang="en-US" sz="2000" b="1" dirty="0">
                <a:solidFill>
                  <a:schemeClr val="bg1"/>
                </a:solidFill>
                <a:latin typeface="Bariol" panose="02000506040000020003" pitchFamily="2" charset="0"/>
              </a:rPr>
              <a:t>Guided reception </a:t>
            </a:r>
          </a:p>
        </p:txBody>
      </p:sp>
      <p:sp>
        <p:nvSpPr>
          <p:cNvPr id="12" name="TextBox 11">
            <a:extLst>
              <a:ext uri="{FF2B5EF4-FFF2-40B4-BE49-F238E27FC236}">
                <a16:creationId xmlns:a16="http://schemas.microsoft.com/office/drawing/2014/main" id="{4D8CE706-70FA-3D47-A037-1D57015F80B4}"/>
              </a:ext>
            </a:extLst>
          </p:cNvPr>
          <p:cNvSpPr txBox="1"/>
          <p:nvPr/>
        </p:nvSpPr>
        <p:spPr>
          <a:xfrm rot="16200000">
            <a:off x="-371138" y="3076545"/>
            <a:ext cx="4610100" cy="400110"/>
          </a:xfrm>
          <a:prstGeom prst="rect">
            <a:avLst/>
          </a:prstGeom>
          <a:solidFill>
            <a:schemeClr val="accent3">
              <a:lumMod val="50000"/>
            </a:schemeClr>
          </a:solidFill>
        </p:spPr>
        <p:txBody>
          <a:bodyPr wrap="square" rtlCol="0">
            <a:spAutoFit/>
          </a:bodyPr>
          <a:lstStyle/>
          <a:p>
            <a:r>
              <a:rPr lang="en-US" sz="2000" b="1" dirty="0">
                <a:solidFill>
                  <a:schemeClr val="bg1"/>
                </a:solidFill>
                <a:latin typeface="Bariol" panose="02000506040000020003" pitchFamily="2" charset="0"/>
              </a:rPr>
              <a:t>Identify &amp; Organize Knowledge </a:t>
            </a:r>
          </a:p>
        </p:txBody>
      </p:sp>
      <p:pic>
        <p:nvPicPr>
          <p:cNvPr id="7" name="Picture 6">
            <a:extLst>
              <a:ext uri="{FF2B5EF4-FFF2-40B4-BE49-F238E27FC236}">
                <a16:creationId xmlns:a16="http://schemas.microsoft.com/office/drawing/2014/main" id="{36996C4E-955F-5F4C-901F-9BD72C10741E}"/>
              </a:ext>
            </a:extLst>
          </p:cNvPr>
          <p:cNvPicPr>
            <a:picLocks noChangeAspect="1"/>
          </p:cNvPicPr>
          <p:nvPr/>
        </p:nvPicPr>
        <p:blipFill rotWithShape="1">
          <a:blip r:embed="rId3"/>
          <a:srcRect l="40000" t="34000" r="22500" b="20667"/>
          <a:stretch/>
        </p:blipFill>
        <p:spPr>
          <a:xfrm>
            <a:off x="2569076" y="1231374"/>
            <a:ext cx="2479049" cy="1873059"/>
          </a:xfrm>
          <a:prstGeom prst="rect">
            <a:avLst/>
          </a:prstGeom>
        </p:spPr>
      </p:pic>
      <p:pic>
        <p:nvPicPr>
          <p:cNvPr id="8" name="Picture 7">
            <a:extLst>
              <a:ext uri="{FF2B5EF4-FFF2-40B4-BE49-F238E27FC236}">
                <a16:creationId xmlns:a16="http://schemas.microsoft.com/office/drawing/2014/main" id="{B5314429-894B-AD44-BACE-9F472EEEF3F7}"/>
              </a:ext>
            </a:extLst>
          </p:cNvPr>
          <p:cNvPicPr>
            <a:picLocks noChangeAspect="1"/>
          </p:cNvPicPr>
          <p:nvPr/>
        </p:nvPicPr>
        <p:blipFill rotWithShape="1">
          <a:blip r:embed="rId4"/>
          <a:srcRect l="29583" t="26333" r="32083" b="23333"/>
          <a:stretch/>
        </p:blipFill>
        <p:spPr>
          <a:xfrm>
            <a:off x="5715859" y="3213453"/>
            <a:ext cx="2970941" cy="2438109"/>
          </a:xfrm>
          <a:prstGeom prst="rect">
            <a:avLst/>
          </a:prstGeom>
        </p:spPr>
      </p:pic>
      <p:sp>
        <p:nvSpPr>
          <p:cNvPr id="13" name="Oval 12">
            <a:extLst>
              <a:ext uri="{FF2B5EF4-FFF2-40B4-BE49-F238E27FC236}">
                <a16:creationId xmlns:a16="http://schemas.microsoft.com/office/drawing/2014/main" id="{C6C1CDA8-767E-A349-97BC-CFF862B44601}"/>
              </a:ext>
            </a:extLst>
          </p:cNvPr>
          <p:cNvSpPr/>
          <p:nvPr/>
        </p:nvSpPr>
        <p:spPr>
          <a:xfrm>
            <a:off x="3490284" y="1143000"/>
            <a:ext cx="869259" cy="565464"/>
          </a:xfrm>
          <a:prstGeom prst="ellipse">
            <a:avLst/>
          </a:prstGeom>
          <a:noFill/>
          <a:ln w="57150">
            <a:solidFill>
              <a:srgbClr val="EB772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FC870BC-17DC-824D-97A0-B9D1C92F22A0}"/>
              </a:ext>
            </a:extLst>
          </p:cNvPr>
          <p:cNvSpPr/>
          <p:nvPr/>
        </p:nvSpPr>
        <p:spPr>
          <a:xfrm>
            <a:off x="6540885" y="4004002"/>
            <a:ext cx="869259" cy="565464"/>
          </a:xfrm>
          <a:prstGeom prst="ellipse">
            <a:avLst/>
          </a:prstGeom>
          <a:noFill/>
          <a:ln w="57150">
            <a:solidFill>
              <a:srgbClr val="EB772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25150C4-620D-3F47-A282-A5F2011C6BFF}"/>
              </a:ext>
            </a:extLst>
          </p:cNvPr>
          <p:cNvSpPr/>
          <p:nvPr/>
        </p:nvSpPr>
        <p:spPr>
          <a:xfrm>
            <a:off x="2377496" y="2514129"/>
            <a:ext cx="869259" cy="565464"/>
          </a:xfrm>
          <a:prstGeom prst="ellipse">
            <a:avLst/>
          </a:prstGeom>
          <a:noFill/>
          <a:ln w="57150">
            <a:solidFill>
              <a:srgbClr val="EB7722"/>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38324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68;p10">
            <a:extLst>
              <a:ext uri="{FF2B5EF4-FFF2-40B4-BE49-F238E27FC236}">
                <a16:creationId xmlns:a16="http://schemas.microsoft.com/office/drawing/2014/main" id="{B704261A-2535-2C49-965E-345829D67D9A}"/>
              </a:ext>
            </a:extLst>
          </p:cNvPr>
          <p:cNvSpPr txBox="1">
            <a:spLocks/>
          </p:cNvSpPr>
          <p:nvPr/>
        </p:nvSpPr>
        <p:spPr>
          <a:xfrm>
            <a:off x="144958" y="210287"/>
            <a:ext cx="6482400" cy="808312"/>
          </a:xfrm>
          <a:prstGeom prst="rect">
            <a:avLst/>
          </a:prstGeom>
        </p:spPr>
        <p:txBody>
          <a:bodyPr spcFirstLastPara="1" wrap="square" lIns="91425" tIns="45700" rIns="91425" bIns="4570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buNone/>
            </a:pPr>
            <a:r>
              <a:rPr lang="en-US" sz="3600" b="1" dirty="0">
                <a:solidFill>
                  <a:srgbClr val="00ADEF"/>
                </a:solidFill>
                <a:latin typeface="Bariol" panose="02000506040000020003" pitchFamily="2" charset="0"/>
              </a:rPr>
              <a:t>To begin: The 4CS</a:t>
            </a:r>
            <a:endParaRPr lang="en-US" sz="3600" b="1" dirty="0">
              <a:solidFill>
                <a:srgbClr val="00ADEF"/>
              </a:solidFill>
            </a:endParaRPr>
          </a:p>
        </p:txBody>
      </p:sp>
      <p:sp>
        <p:nvSpPr>
          <p:cNvPr id="4" name="Google Shape;68;p10">
            <a:extLst>
              <a:ext uri="{FF2B5EF4-FFF2-40B4-BE49-F238E27FC236}">
                <a16:creationId xmlns:a16="http://schemas.microsoft.com/office/drawing/2014/main" id="{5C890627-9EDA-8441-B8A5-6611A808A682}"/>
              </a:ext>
            </a:extLst>
          </p:cNvPr>
          <p:cNvSpPr txBox="1">
            <a:spLocks/>
          </p:cNvSpPr>
          <p:nvPr/>
        </p:nvSpPr>
        <p:spPr>
          <a:xfrm>
            <a:off x="749643" y="1184233"/>
            <a:ext cx="6482400" cy="4489533"/>
          </a:xfrm>
          <a:prstGeom prst="rect">
            <a:avLst/>
          </a:prstGeom>
        </p:spPr>
        <p:txBody>
          <a:bodyPr spcFirstLastPara="1" wrap="square" lIns="91425" tIns="45700" rIns="91425" bIns="4570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buNone/>
            </a:pPr>
            <a:r>
              <a:rPr lang="en-US" sz="3600" b="1" dirty="0">
                <a:solidFill>
                  <a:srgbClr val="FF0000"/>
                </a:solidFill>
                <a:latin typeface="Bariol" panose="02000506040000020003" pitchFamily="2" charset="0"/>
              </a:rPr>
              <a:t>C</a:t>
            </a:r>
            <a:r>
              <a:rPr lang="en-US" sz="3600" b="1" dirty="0">
                <a:solidFill>
                  <a:srgbClr val="00ADEF"/>
                </a:solidFill>
                <a:latin typeface="Bariol" panose="02000506040000020003" pitchFamily="2" charset="0"/>
              </a:rPr>
              <a:t>ontent</a:t>
            </a:r>
          </a:p>
          <a:p>
            <a:pPr marL="0" indent="0">
              <a:spcBef>
                <a:spcPts val="600"/>
              </a:spcBef>
              <a:buNone/>
            </a:pPr>
            <a:endParaRPr lang="en-US" sz="3600" b="1" dirty="0">
              <a:solidFill>
                <a:srgbClr val="00ADEF"/>
              </a:solidFill>
              <a:latin typeface="Bariol" panose="02000506040000020003" pitchFamily="2" charset="0"/>
            </a:endParaRPr>
          </a:p>
          <a:p>
            <a:pPr marL="0" indent="0">
              <a:spcBef>
                <a:spcPts val="600"/>
              </a:spcBef>
              <a:buNone/>
            </a:pPr>
            <a:r>
              <a:rPr lang="en-US" sz="3600" b="1" dirty="0">
                <a:solidFill>
                  <a:srgbClr val="FF0000"/>
                </a:solidFill>
                <a:latin typeface="Bariol" panose="02000506040000020003" pitchFamily="2" charset="0"/>
              </a:rPr>
              <a:t>C</a:t>
            </a:r>
            <a:r>
              <a:rPr lang="en-US" sz="3600" b="1" dirty="0">
                <a:solidFill>
                  <a:srgbClr val="00ADEF"/>
                </a:solidFill>
                <a:latin typeface="Bariol" panose="02000506040000020003" pitchFamily="2" charset="0"/>
              </a:rPr>
              <a:t>ommunication </a:t>
            </a:r>
          </a:p>
          <a:p>
            <a:pPr marL="0" indent="0">
              <a:spcBef>
                <a:spcPts val="600"/>
              </a:spcBef>
              <a:buNone/>
            </a:pPr>
            <a:endParaRPr lang="en-US" sz="3600" b="1" dirty="0">
              <a:solidFill>
                <a:srgbClr val="00ADEF"/>
              </a:solidFill>
              <a:latin typeface="Bariol" panose="02000506040000020003" pitchFamily="2" charset="0"/>
            </a:endParaRPr>
          </a:p>
          <a:p>
            <a:pPr marL="0" indent="0">
              <a:spcBef>
                <a:spcPts val="600"/>
              </a:spcBef>
              <a:buNone/>
            </a:pPr>
            <a:r>
              <a:rPr lang="en-US" sz="3600" b="1" dirty="0">
                <a:solidFill>
                  <a:srgbClr val="FF0000"/>
                </a:solidFill>
                <a:latin typeface="Bariol" panose="02000506040000020003" pitchFamily="2" charset="0"/>
              </a:rPr>
              <a:t>C</a:t>
            </a:r>
            <a:r>
              <a:rPr lang="en-US" sz="3600" b="1" dirty="0">
                <a:solidFill>
                  <a:srgbClr val="00ADEF"/>
                </a:solidFill>
                <a:latin typeface="Bariol" panose="02000506040000020003" pitchFamily="2" charset="0"/>
              </a:rPr>
              <a:t>ognition </a:t>
            </a:r>
          </a:p>
          <a:p>
            <a:pPr marL="0" indent="0">
              <a:spcBef>
                <a:spcPts val="600"/>
              </a:spcBef>
              <a:buNone/>
            </a:pPr>
            <a:endParaRPr lang="en-US" sz="3600" b="1" dirty="0">
              <a:solidFill>
                <a:srgbClr val="00ADEF"/>
              </a:solidFill>
              <a:latin typeface="Bariol" panose="02000506040000020003" pitchFamily="2" charset="0"/>
            </a:endParaRPr>
          </a:p>
          <a:p>
            <a:pPr marL="0" indent="0">
              <a:spcBef>
                <a:spcPts val="600"/>
              </a:spcBef>
              <a:buNone/>
            </a:pPr>
            <a:r>
              <a:rPr lang="en-US" sz="3600" b="1" dirty="0">
                <a:solidFill>
                  <a:srgbClr val="FF0000"/>
                </a:solidFill>
                <a:latin typeface="Bariol" panose="02000506040000020003" pitchFamily="2" charset="0"/>
              </a:rPr>
              <a:t>C</a:t>
            </a:r>
            <a:r>
              <a:rPr lang="en-US" sz="3600" b="1" dirty="0">
                <a:solidFill>
                  <a:srgbClr val="00ADEF"/>
                </a:solidFill>
                <a:latin typeface="Bariol" panose="02000506040000020003" pitchFamily="2" charset="0"/>
              </a:rPr>
              <a:t>ulture</a:t>
            </a:r>
          </a:p>
        </p:txBody>
      </p:sp>
      <p:sp>
        <p:nvSpPr>
          <p:cNvPr id="3" name="Rectangle 2">
            <a:extLst>
              <a:ext uri="{FF2B5EF4-FFF2-40B4-BE49-F238E27FC236}">
                <a16:creationId xmlns:a16="http://schemas.microsoft.com/office/drawing/2014/main" id="{070D0706-7387-B540-9EEF-77A3346665A7}"/>
              </a:ext>
            </a:extLst>
          </p:cNvPr>
          <p:cNvSpPr/>
          <p:nvPr/>
        </p:nvSpPr>
        <p:spPr>
          <a:xfrm>
            <a:off x="1135625" y="1184233"/>
            <a:ext cx="1946788" cy="6636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49630BF-7C6B-5046-B508-6FE4A395C132}"/>
              </a:ext>
            </a:extLst>
          </p:cNvPr>
          <p:cNvSpPr/>
          <p:nvPr/>
        </p:nvSpPr>
        <p:spPr>
          <a:xfrm>
            <a:off x="1135624" y="2450830"/>
            <a:ext cx="2684207" cy="6636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62C211E-4EFB-3D44-8C81-0C80B513D3B7}"/>
              </a:ext>
            </a:extLst>
          </p:cNvPr>
          <p:cNvSpPr/>
          <p:nvPr/>
        </p:nvSpPr>
        <p:spPr>
          <a:xfrm>
            <a:off x="1135623" y="3717427"/>
            <a:ext cx="2684207" cy="6636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F4AE62B-313A-D94F-81FA-13870D190153}"/>
              </a:ext>
            </a:extLst>
          </p:cNvPr>
          <p:cNvSpPr/>
          <p:nvPr/>
        </p:nvSpPr>
        <p:spPr>
          <a:xfrm>
            <a:off x="1135622" y="4984024"/>
            <a:ext cx="2684207" cy="6636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5F333C7-60B6-324B-A80F-81B066F63DC2}"/>
              </a:ext>
            </a:extLst>
          </p:cNvPr>
          <p:cNvSpPr txBox="1"/>
          <p:nvPr/>
        </p:nvSpPr>
        <p:spPr>
          <a:xfrm>
            <a:off x="5073446" y="4454698"/>
            <a:ext cx="3746090" cy="923330"/>
          </a:xfrm>
          <a:prstGeom prst="rect">
            <a:avLst/>
          </a:prstGeom>
          <a:solidFill>
            <a:srgbClr val="0065B3"/>
          </a:solidFill>
        </p:spPr>
        <p:txBody>
          <a:bodyPr wrap="square">
            <a:spAutoFit/>
          </a:bodyPr>
          <a:lstStyle>
            <a:defPPr>
              <a:defRPr lang="en-US"/>
            </a:defPPr>
            <a:lvl1pPr algn="just">
              <a:defRPr>
                <a:solidFill>
                  <a:schemeClr val="bg1"/>
                </a:solidFill>
                <a:latin typeface="Myriad Pro" panose="020B0503030403020204" pitchFamily="34" charset="0"/>
              </a:defRPr>
            </a:lvl1pPr>
          </a:lstStyle>
          <a:p>
            <a:r>
              <a:rPr lang="en-IE" dirty="0"/>
              <a:t>Progression in knowledge, skills and understanding related to specific elements of a defined curriculum. (D)</a:t>
            </a:r>
            <a:endParaRPr lang="en-US" dirty="0"/>
          </a:p>
        </p:txBody>
      </p:sp>
      <p:sp>
        <p:nvSpPr>
          <p:cNvPr id="10" name="Rectangle 9">
            <a:extLst>
              <a:ext uri="{FF2B5EF4-FFF2-40B4-BE49-F238E27FC236}">
                <a16:creationId xmlns:a16="http://schemas.microsoft.com/office/drawing/2014/main" id="{DCFB570E-84F9-1C4F-AA60-1543B5A5B661}"/>
              </a:ext>
            </a:extLst>
          </p:cNvPr>
          <p:cNvSpPr/>
          <p:nvPr/>
        </p:nvSpPr>
        <p:spPr>
          <a:xfrm>
            <a:off x="5073446" y="3451269"/>
            <a:ext cx="3746090" cy="646331"/>
          </a:xfrm>
          <a:prstGeom prst="rect">
            <a:avLst/>
          </a:prstGeom>
          <a:solidFill>
            <a:srgbClr val="0065B3"/>
          </a:solidFill>
        </p:spPr>
        <p:txBody>
          <a:bodyPr wrap="square">
            <a:spAutoFit/>
          </a:bodyPr>
          <a:lstStyle/>
          <a:p>
            <a:pPr algn="just"/>
            <a:r>
              <a:rPr lang="en-IE" dirty="0">
                <a:solidFill>
                  <a:schemeClr val="bg1"/>
                </a:solidFill>
                <a:latin typeface="Myriad Pro" panose="020B0503030403020204" pitchFamily="34" charset="0"/>
              </a:rPr>
              <a:t>Using language to learn whilst learning to use language                  (C)</a:t>
            </a:r>
            <a:endParaRPr lang="en-US" dirty="0">
              <a:solidFill>
                <a:schemeClr val="bg1"/>
              </a:solidFill>
              <a:latin typeface="Myriad Pro" panose="020B0503030403020204" pitchFamily="34" charset="0"/>
            </a:endParaRPr>
          </a:p>
        </p:txBody>
      </p:sp>
      <p:sp>
        <p:nvSpPr>
          <p:cNvPr id="11" name="Rectangle 10">
            <a:extLst>
              <a:ext uri="{FF2B5EF4-FFF2-40B4-BE49-F238E27FC236}">
                <a16:creationId xmlns:a16="http://schemas.microsoft.com/office/drawing/2014/main" id="{C1C2C0CA-D1FD-674B-A177-B2BD119A77E1}"/>
              </a:ext>
            </a:extLst>
          </p:cNvPr>
          <p:cNvSpPr/>
          <p:nvPr/>
        </p:nvSpPr>
        <p:spPr>
          <a:xfrm>
            <a:off x="5073446" y="1919087"/>
            <a:ext cx="3746090" cy="1200329"/>
          </a:xfrm>
          <a:prstGeom prst="rect">
            <a:avLst/>
          </a:prstGeom>
          <a:solidFill>
            <a:srgbClr val="0065B3"/>
          </a:solidFill>
        </p:spPr>
        <p:txBody>
          <a:bodyPr wrap="square">
            <a:spAutoFit/>
          </a:bodyPr>
          <a:lstStyle/>
          <a:p>
            <a:pPr algn="just"/>
            <a:r>
              <a:rPr lang="en-IE" dirty="0">
                <a:solidFill>
                  <a:schemeClr val="bg1"/>
                </a:solidFill>
                <a:latin typeface="Myriad Pro" panose="020B0503030403020204" pitchFamily="34" charset="0"/>
              </a:rPr>
              <a:t>Developing thinking skills which link concept formation (abstract and concrete), understanding and language                                               (B)</a:t>
            </a:r>
            <a:endParaRPr lang="en-US" dirty="0">
              <a:solidFill>
                <a:schemeClr val="bg1"/>
              </a:solidFill>
              <a:latin typeface="Myriad Pro" panose="020B0503030403020204" pitchFamily="34" charset="0"/>
            </a:endParaRPr>
          </a:p>
        </p:txBody>
      </p:sp>
      <p:sp>
        <p:nvSpPr>
          <p:cNvPr id="12" name="Rectangle 11">
            <a:extLst>
              <a:ext uri="{FF2B5EF4-FFF2-40B4-BE49-F238E27FC236}">
                <a16:creationId xmlns:a16="http://schemas.microsoft.com/office/drawing/2014/main" id="{22A9A422-F1A3-1C45-9A80-540441046041}"/>
              </a:ext>
            </a:extLst>
          </p:cNvPr>
          <p:cNvSpPr/>
          <p:nvPr/>
        </p:nvSpPr>
        <p:spPr>
          <a:xfrm>
            <a:off x="5073446" y="380613"/>
            <a:ext cx="3746090" cy="1200329"/>
          </a:xfrm>
          <a:prstGeom prst="rect">
            <a:avLst/>
          </a:prstGeom>
          <a:solidFill>
            <a:srgbClr val="0065B3"/>
          </a:solidFill>
        </p:spPr>
        <p:txBody>
          <a:bodyPr wrap="square">
            <a:spAutoFit/>
          </a:bodyPr>
          <a:lstStyle/>
          <a:p>
            <a:pPr algn="just"/>
            <a:r>
              <a:rPr lang="en-IE" dirty="0">
                <a:solidFill>
                  <a:schemeClr val="bg1"/>
                </a:solidFill>
                <a:latin typeface="Myriad Pro" panose="020B0503030403020204" pitchFamily="34" charset="0"/>
              </a:rPr>
              <a:t>Exposure to alternative perspectives and shared understandings, which deepen awareness of otherness and self.                                                         (A)</a:t>
            </a:r>
            <a:endParaRPr lang="en-US" dirty="0">
              <a:solidFill>
                <a:schemeClr val="bg1"/>
              </a:solidFill>
              <a:latin typeface="Myriad Pro" panose="020B0503030403020204" pitchFamily="34" charset="0"/>
            </a:endParaRPr>
          </a:p>
        </p:txBody>
      </p:sp>
    </p:spTree>
    <p:extLst>
      <p:ext uri="{BB962C8B-B14F-4D97-AF65-F5344CB8AC3E}">
        <p14:creationId xmlns:p14="http://schemas.microsoft.com/office/powerpoint/2010/main" val="297822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xit" presetSubtype="0" fill="hold" grpId="0" nodeType="clickEffect">
                                  <p:stCondLst>
                                    <p:cond delay="0"/>
                                  </p:stCondLst>
                                  <p:childTnLst>
                                    <p:anim calcmode="lin" valueType="num">
                                      <p:cBhvr>
                                        <p:cTn id="6" dur="1000"/>
                                        <p:tgtEl>
                                          <p:spTgt spid="3"/>
                                        </p:tgtEl>
                                        <p:attrNameLst>
                                          <p:attrName>ppt_w</p:attrName>
                                        </p:attrNameLst>
                                      </p:cBhvr>
                                      <p:tavLst>
                                        <p:tav tm="0">
                                          <p:val>
                                            <p:strVal val="ppt_w"/>
                                          </p:val>
                                        </p:tav>
                                        <p:tav tm="100000">
                                          <p:val>
                                            <p:strVal val="ppt_w*0.70"/>
                                          </p:val>
                                        </p:tav>
                                      </p:tavLst>
                                    </p:anim>
                                    <p:anim calcmode="lin" valueType="num">
                                      <p:cBhvr>
                                        <p:cTn id="7" dur="1000"/>
                                        <p:tgtEl>
                                          <p:spTgt spid="3"/>
                                        </p:tgtEl>
                                        <p:attrNameLst>
                                          <p:attrName>ppt_h</p:attrName>
                                        </p:attrNameLst>
                                      </p:cBhvr>
                                      <p:tavLst>
                                        <p:tav tm="0">
                                          <p:val>
                                            <p:strVal val="ppt_h"/>
                                          </p:val>
                                        </p:tav>
                                        <p:tav tm="100000">
                                          <p:val>
                                            <p:strVal val="ppt_h"/>
                                          </p:val>
                                        </p:tav>
                                      </p:tavLst>
                                    </p:anim>
                                    <p:animEffect transition="out" filter="fade">
                                      <p:cBhvr>
                                        <p:cTn id="8" dur="1000"/>
                                        <p:tgtEl>
                                          <p:spTgt spid="3"/>
                                        </p:tgtEl>
                                      </p:cBhvr>
                                    </p:animEffect>
                                    <p:set>
                                      <p:cBhvr>
                                        <p:cTn id="9" dur="1" fill="hold">
                                          <p:stCondLst>
                                            <p:cond delay="999"/>
                                          </p:stCondLst>
                                        </p:cTn>
                                        <p:tgtEl>
                                          <p:spTgt spid="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5" presetClass="exit" presetSubtype="0" fill="hold" grpId="0" nodeType="clickEffect">
                                  <p:stCondLst>
                                    <p:cond delay="0"/>
                                  </p:stCondLst>
                                  <p:childTnLst>
                                    <p:anim calcmode="lin" valueType="num">
                                      <p:cBhvr>
                                        <p:cTn id="13" dur="1000"/>
                                        <p:tgtEl>
                                          <p:spTgt spid="6"/>
                                        </p:tgtEl>
                                        <p:attrNameLst>
                                          <p:attrName>ppt_w</p:attrName>
                                        </p:attrNameLst>
                                      </p:cBhvr>
                                      <p:tavLst>
                                        <p:tav tm="0">
                                          <p:val>
                                            <p:strVal val="ppt_w"/>
                                          </p:val>
                                        </p:tav>
                                        <p:tav tm="100000">
                                          <p:val>
                                            <p:strVal val="ppt_w*0.70"/>
                                          </p:val>
                                        </p:tav>
                                      </p:tavLst>
                                    </p:anim>
                                    <p:anim calcmode="lin" valueType="num">
                                      <p:cBhvr>
                                        <p:cTn id="14" dur="1000"/>
                                        <p:tgtEl>
                                          <p:spTgt spid="6"/>
                                        </p:tgtEl>
                                        <p:attrNameLst>
                                          <p:attrName>ppt_h</p:attrName>
                                        </p:attrNameLst>
                                      </p:cBhvr>
                                      <p:tavLst>
                                        <p:tav tm="0">
                                          <p:val>
                                            <p:strVal val="ppt_h"/>
                                          </p:val>
                                        </p:tav>
                                        <p:tav tm="100000">
                                          <p:val>
                                            <p:strVal val="ppt_h"/>
                                          </p:val>
                                        </p:tav>
                                      </p:tavLst>
                                    </p:anim>
                                    <p:animEffect transition="out" filter="fade">
                                      <p:cBhvr>
                                        <p:cTn id="15" dur="1000"/>
                                        <p:tgtEl>
                                          <p:spTgt spid="6"/>
                                        </p:tgtEl>
                                      </p:cBhvr>
                                    </p:animEffect>
                                    <p:set>
                                      <p:cBhvr>
                                        <p:cTn id="16" dur="1" fill="hold">
                                          <p:stCondLst>
                                            <p:cond delay="999"/>
                                          </p:stCondLst>
                                        </p:cTn>
                                        <p:tgtEl>
                                          <p:spTgt spid="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5" presetClass="exit" presetSubtype="0" fill="hold" grpId="0" nodeType="clickEffect">
                                  <p:stCondLst>
                                    <p:cond delay="0"/>
                                  </p:stCondLst>
                                  <p:childTnLst>
                                    <p:anim calcmode="lin" valueType="num">
                                      <p:cBhvr>
                                        <p:cTn id="20" dur="1000"/>
                                        <p:tgtEl>
                                          <p:spTgt spid="8"/>
                                        </p:tgtEl>
                                        <p:attrNameLst>
                                          <p:attrName>ppt_w</p:attrName>
                                        </p:attrNameLst>
                                      </p:cBhvr>
                                      <p:tavLst>
                                        <p:tav tm="0">
                                          <p:val>
                                            <p:strVal val="ppt_w"/>
                                          </p:val>
                                        </p:tav>
                                        <p:tav tm="100000">
                                          <p:val>
                                            <p:strVal val="ppt_w*0.70"/>
                                          </p:val>
                                        </p:tav>
                                      </p:tavLst>
                                    </p:anim>
                                    <p:anim calcmode="lin" valueType="num">
                                      <p:cBhvr>
                                        <p:cTn id="21" dur="1000"/>
                                        <p:tgtEl>
                                          <p:spTgt spid="8"/>
                                        </p:tgtEl>
                                        <p:attrNameLst>
                                          <p:attrName>ppt_h</p:attrName>
                                        </p:attrNameLst>
                                      </p:cBhvr>
                                      <p:tavLst>
                                        <p:tav tm="0">
                                          <p:val>
                                            <p:strVal val="ppt_h"/>
                                          </p:val>
                                        </p:tav>
                                        <p:tav tm="100000">
                                          <p:val>
                                            <p:strVal val="ppt_h"/>
                                          </p:val>
                                        </p:tav>
                                      </p:tavLst>
                                    </p:anim>
                                    <p:animEffect transition="out" filter="fade">
                                      <p:cBhvr>
                                        <p:cTn id="22" dur="1000"/>
                                        <p:tgtEl>
                                          <p:spTgt spid="8"/>
                                        </p:tgtEl>
                                      </p:cBhvr>
                                    </p:animEffect>
                                    <p:set>
                                      <p:cBhvr>
                                        <p:cTn id="23" dur="1" fill="hold">
                                          <p:stCondLst>
                                            <p:cond delay="999"/>
                                          </p:stCondLst>
                                        </p:cTn>
                                        <p:tgtEl>
                                          <p:spTgt spid="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5" presetClass="exit" presetSubtype="0" fill="hold" grpId="0" nodeType="clickEffect">
                                  <p:stCondLst>
                                    <p:cond delay="0"/>
                                  </p:stCondLst>
                                  <p:childTnLst>
                                    <p:anim calcmode="lin" valueType="num">
                                      <p:cBhvr>
                                        <p:cTn id="27" dur="1000"/>
                                        <p:tgtEl>
                                          <p:spTgt spid="9"/>
                                        </p:tgtEl>
                                        <p:attrNameLst>
                                          <p:attrName>ppt_w</p:attrName>
                                        </p:attrNameLst>
                                      </p:cBhvr>
                                      <p:tavLst>
                                        <p:tav tm="0">
                                          <p:val>
                                            <p:strVal val="ppt_w"/>
                                          </p:val>
                                        </p:tav>
                                        <p:tav tm="100000">
                                          <p:val>
                                            <p:strVal val="ppt_w*0.70"/>
                                          </p:val>
                                        </p:tav>
                                      </p:tavLst>
                                    </p:anim>
                                    <p:anim calcmode="lin" valueType="num">
                                      <p:cBhvr>
                                        <p:cTn id="28" dur="1000"/>
                                        <p:tgtEl>
                                          <p:spTgt spid="9"/>
                                        </p:tgtEl>
                                        <p:attrNameLst>
                                          <p:attrName>ppt_h</p:attrName>
                                        </p:attrNameLst>
                                      </p:cBhvr>
                                      <p:tavLst>
                                        <p:tav tm="0">
                                          <p:val>
                                            <p:strVal val="ppt_h"/>
                                          </p:val>
                                        </p:tav>
                                        <p:tav tm="100000">
                                          <p:val>
                                            <p:strVal val="ppt_h"/>
                                          </p:val>
                                        </p:tav>
                                      </p:tavLst>
                                    </p:anim>
                                    <p:animEffect transition="out" filter="fade">
                                      <p:cBhvr>
                                        <p:cTn id="29" dur="1000"/>
                                        <p:tgtEl>
                                          <p:spTgt spid="9"/>
                                        </p:tgtEl>
                                      </p:cBhvr>
                                    </p:animEffect>
                                    <p:set>
                                      <p:cBhvr>
                                        <p:cTn id="30"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0A744-4152-1F48-9464-44F37283FCA5}"/>
              </a:ext>
            </a:extLst>
          </p:cNvPr>
          <p:cNvSpPr>
            <a:spLocks noGrp="1"/>
          </p:cNvSpPr>
          <p:nvPr>
            <p:ph type="title"/>
          </p:nvPr>
        </p:nvSpPr>
        <p:spPr>
          <a:xfrm>
            <a:off x="457200" y="0"/>
            <a:ext cx="8229600" cy="1143000"/>
          </a:xfrm>
        </p:spPr>
        <p:txBody>
          <a:bodyPr/>
          <a:lstStyle/>
          <a:p>
            <a:r>
              <a:rPr lang="en-US" dirty="0">
                <a:latin typeface="Bariol" panose="02000506040000020003" pitchFamily="2" charset="0"/>
              </a:rPr>
              <a:t>Lesson Framework </a:t>
            </a:r>
          </a:p>
        </p:txBody>
      </p:sp>
      <p:sp>
        <p:nvSpPr>
          <p:cNvPr id="10" name="TextBox 9">
            <a:extLst>
              <a:ext uri="{FF2B5EF4-FFF2-40B4-BE49-F238E27FC236}">
                <a16:creationId xmlns:a16="http://schemas.microsoft.com/office/drawing/2014/main" id="{080BA0F8-6E50-E141-A312-E86BAA10B970}"/>
              </a:ext>
            </a:extLst>
          </p:cNvPr>
          <p:cNvSpPr txBox="1"/>
          <p:nvPr/>
        </p:nvSpPr>
        <p:spPr>
          <a:xfrm rot="16200000">
            <a:off x="-1370156" y="3076545"/>
            <a:ext cx="4610100" cy="400110"/>
          </a:xfrm>
          <a:prstGeom prst="rect">
            <a:avLst/>
          </a:prstGeom>
          <a:solidFill>
            <a:srgbClr val="0065B3"/>
          </a:solidFill>
        </p:spPr>
        <p:txBody>
          <a:bodyPr wrap="square" rtlCol="0">
            <a:spAutoFit/>
          </a:bodyPr>
          <a:lstStyle/>
          <a:p>
            <a:r>
              <a:rPr lang="en-US" sz="2000" b="1" dirty="0">
                <a:solidFill>
                  <a:schemeClr val="bg1"/>
                </a:solidFill>
                <a:latin typeface="Bariol" panose="02000506040000020003" pitchFamily="2" charset="0"/>
              </a:rPr>
              <a:t>Activating learning </a:t>
            </a:r>
          </a:p>
        </p:txBody>
      </p:sp>
      <p:sp>
        <p:nvSpPr>
          <p:cNvPr id="11" name="TextBox 10">
            <a:extLst>
              <a:ext uri="{FF2B5EF4-FFF2-40B4-BE49-F238E27FC236}">
                <a16:creationId xmlns:a16="http://schemas.microsoft.com/office/drawing/2014/main" id="{DE42DC2B-1006-ED4D-9D13-1011903A8816}"/>
              </a:ext>
            </a:extLst>
          </p:cNvPr>
          <p:cNvSpPr txBox="1"/>
          <p:nvPr/>
        </p:nvSpPr>
        <p:spPr>
          <a:xfrm rot="16200000">
            <a:off x="-846295" y="3076545"/>
            <a:ext cx="4610100" cy="400110"/>
          </a:xfrm>
          <a:prstGeom prst="rect">
            <a:avLst/>
          </a:prstGeom>
          <a:solidFill>
            <a:schemeClr val="accent2">
              <a:lumMod val="50000"/>
            </a:schemeClr>
          </a:solidFill>
        </p:spPr>
        <p:txBody>
          <a:bodyPr wrap="square" rtlCol="0">
            <a:spAutoFit/>
          </a:bodyPr>
          <a:lstStyle/>
          <a:p>
            <a:r>
              <a:rPr lang="en-US" sz="2000" b="1" dirty="0">
                <a:solidFill>
                  <a:schemeClr val="bg1"/>
                </a:solidFill>
                <a:latin typeface="Bariol" panose="02000506040000020003" pitchFamily="2" charset="0"/>
              </a:rPr>
              <a:t>Guided reception </a:t>
            </a:r>
          </a:p>
        </p:txBody>
      </p:sp>
      <p:sp>
        <p:nvSpPr>
          <p:cNvPr id="12" name="TextBox 11">
            <a:extLst>
              <a:ext uri="{FF2B5EF4-FFF2-40B4-BE49-F238E27FC236}">
                <a16:creationId xmlns:a16="http://schemas.microsoft.com/office/drawing/2014/main" id="{4D8CE706-70FA-3D47-A037-1D57015F80B4}"/>
              </a:ext>
            </a:extLst>
          </p:cNvPr>
          <p:cNvSpPr txBox="1"/>
          <p:nvPr/>
        </p:nvSpPr>
        <p:spPr>
          <a:xfrm rot="16200000">
            <a:off x="-371138" y="3076545"/>
            <a:ext cx="4610100" cy="400110"/>
          </a:xfrm>
          <a:prstGeom prst="rect">
            <a:avLst/>
          </a:prstGeom>
          <a:solidFill>
            <a:schemeClr val="accent3">
              <a:lumMod val="50000"/>
            </a:schemeClr>
          </a:solidFill>
        </p:spPr>
        <p:txBody>
          <a:bodyPr wrap="square" rtlCol="0">
            <a:spAutoFit/>
          </a:bodyPr>
          <a:lstStyle/>
          <a:p>
            <a:r>
              <a:rPr lang="en-US" sz="2000" b="1" dirty="0">
                <a:solidFill>
                  <a:schemeClr val="bg1"/>
                </a:solidFill>
                <a:latin typeface="Bariol" panose="02000506040000020003" pitchFamily="2" charset="0"/>
              </a:rPr>
              <a:t>Identify &amp; Organize Knowledge </a:t>
            </a:r>
          </a:p>
        </p:txBody>
      </p:sp>
      <p:sp>
        <p:nvSpPr>
          <p:cNvPr id="7" name="TextBox 6">
            <a:extLst>
              <a:ext uri="{FF2B5EF4-FFF2-40B4-BE49-F238E27FC236}">
                <a16:creationId xmlns:a16="http://schemas.microsoft.com/office/drawing/2014/main" id="{1AAE66DF-9D32-8440-B3F5-AE5F0DF1A87A}"/>
              </a:ext>
            </a:extLst>
          </p:cNvPr>
          <p:cNvSpPr txBox="1"/>
          <p:nvPr/>
        </p:nvSpPr>
        <p:spPr>
          <a:xfrm rot="16200000">
            <a:off x="104018" y="3076545"/>
            <a:ext cx="4610100" cy="400110"/>
          </a:xfrm>
          <a:prstGeom prst="rect">
            <a:avLst/>
          </a:prstGeom>
          <a:solidFill>
            <a:srgbClr val="7030A0"/>
          </a:solidFill>
        </p:spPr>
        <p:txBody>
          <a:bodyPr wrap="square" rtlCol="0">
            <a:spAutoFit/>
          </a:bodyPr>
          <a:lstStyle/>
          <a:p>
            <a:r>
              <a:rPr lang="en-US" sz="2000" b="1" dirty="0">
                <a:solidFill>
                  <a:schemeClr val="bg1"/>
                </a:solidFill>
                <a:latin typeface="Bariol" panose="02000506040000020003" pitchFamily="2" charset="0"/>
              </a:rPr>
              <a:t>Practice: Mediate and Interact </a:t>
            </a:r>
          </a:p>
        </p:txBody>
      </p:sp>
      <p:sp>
        <p:nvSpPr>
          <p:cNvPr id="8" name="TextBox 7">
            <a:extLst>
              <a:ext uri="{FF2B5EF4-FFF2-40B4-BE49-F238E27FC236}">
                <a16:creationId xmlns:a16="http://schemas.microsoft.com/office/drawing/2014/main" id="{AC5E3C4C-125E-634F-BF72-C8484F227287}"/>
              </a:ext>
            </a:extLst>
          </p:cNvPr>
          <p:cNvSpPr txBox="1"/>
          <p:nvPr/>
        </p:nvSpPr>
        <p:spPr>
          <a:xfrm>
            <a:off x="2886762" y="971549"/>
            <a:ext cx="6077676" cy="4893647"/>
          </a:xfrm>
          <a:prstGeom prst="rect">
            <a:avLst/>
          </a:prstGeom>
          <a:noFill/>
        </p:spPr>
        <p:txBody>
          <a:bodyPr wrap="square" rtlCol="0">
            <a:spAutoFit/>
          </a:bodyPr>
          <a:lstStyle/>
          <a:p>
            <a:r>
              <a:rPr lang="en-US" sz="2400" dirty="0">
                <a:solidFill>
                  <a:srgbClr val="EB7722"/>
                </a:solidFill>
                <a:latin typeface="Myriad Pro" panose="020B0503030403020204" pitchFamily="34" charset="0"/>
              </a:rPr>
              <a:t>Practice Stage (Activity or Task)</a:t>
            </a:r>
          </a:p>
          <a:p>
            <a:endParaRPr lang="en-US" sz="2400" dirty="0">
              <a:solidFill>
                <a:srgbClr val="EB7722"/>
              </a:solidFill>
              <a:latin typeface="Myriad Pro" panose="020B0503030403020204" pitchFamily="34" charset="0"/>
            </a:endParaRPr>
          </a:p>
          <a:p>
            <a:r>
              <a:rPr lang="en-US" sz="2400" dirty="0">
                <a:solidFill>
                  <a:srgbClr val="EB7722"/>
                </a:solidFill>
                <a:latin typeface="Myriad Pro" panose="020B0503030403020204" pitchFamily="34" charset="0"/>
              </a:rPr>
              <a:t>Interaction using content and language</a:t>
            </a:r>
          </a:p>
          <a:p>
            <a:pPr marL="914400" lvl="1" indent="-457200">
              <a:buFont typeface="Arial" panose="020B0604020202020204" pitchFamily="34" charset="0"/>
              <a:buChar char="•"/>
            </a:pPr>
            <a:r>
              <a:rPr lang="en-US" sz="2400" dirty="0">
                <a:solidFill>
                  <a:srgbClr val="EB7722"/>
                </a:solidFill>
                <a:latin typeface="Myriad Pro" panose="020B0503030403020204" pitchFamily="34" charset="0"/>
              </a:rPr>
              <a:t>Group, Pair or Class</a:t>
            </a:r>
          </a:p>
          <a:p>
            <a:pPr marL="914400" lvl="1" indent="-457200">
              <a:buFont typeface="Arial" panose="020B0604020202020204" pitchFamily="34" charset="0"/>
              <a:buChar char="•"/>
            </a:pPr>
            <a:r>
              <a:rPr lang="en-US" sz="2400" dirty="0">
                <a:solidFill>
                  <a:srgbClr val="EB7722"/>
                </a:solidFill>
                <a:latin typeface="Myriad Pro" panose="020B0503030403020204" pitchFamily="34" charset="0"/>
              </a:rPr>
              <a:t>Development BICS (Basic Interpersonal Communicative Skills) </a:t>
            </a:r>
          </a:p>
          <a:p>
            <a:pPr lvl="1"/>
            <a:endParaRPr lang="en-US" sz="2400" dirty="0">
              <a:solidFill>
                <a:srgbClr val="EB7722"/>
              </a:solidFill>
              <a:latin typeface="Myriad Pro" panose="020B0503030403020204" pitchFamily="34" charset="0"/>
            </a:endParaRPr>
          </a:p>
          <a:p>
            <a:r>
              <a:rPr lang="en-US" sz="2400" dirty="0">
                <a:solidFill>
                  <a:srgbClr val="EB7722"/>
                </a:solidFill>
                <a:latin typeface="Myriad Pro" panose="020B0503030403020204" pitchFamily="34" charset="0"/>
              </a:rPr>
              <a:t>Mediation of content and language</a:t>
            </a:r>
          </a:p>
          <a:p>
            <a:pPr marL="914400" lvl="1" indent="-457200">
              <a:buFont typeface="Arial" panose="020B0604020202020204" pitchFamily="34" charset="0"/>
              <a:buChar char="•"/>
            </a:pPr>
            <a:r>
              <a:rPr lang="en-US" sz="2400" dirty="0">
                <a:solidFill>
                  <a:srgbClr val="EB7722"/>
                </a:solidFill>
                <a:latin typeface="Myriad Pro" panose="020B0503030403020204" pitchFamily="34" charset="0"/>
              </a:rPr>
              <a:t>Summarising,  rewriting, relaying info, creating meaning through discussion, simplifying, streamlining. </a:t>
            </a:r>
          </a:p>
          <a:p>
            <a:pPr marL="914400" lvl="1" indent="-457200">
              <a:buFont typeface="Arial" panose="020B0604020202020204" pitchFamily="34" charset="0"/>
              <a:buChar char="•"/>
            </a:pPr>
            <a:endParaRPr lang="en-US" sz="2400" dirty="0">
              <a:solidFill>
                <a:srgbClr val="EB7722"/>
              </a:solidFill>
              <a:latin typeface="Myriad Pro" panose="020B0503030403020204" pitchFamily="34" charset="0"/>
            </a:endParaRPr>
          </a:p>
          <a:p>
            <a:r>
              <a:rPr lang="en-US" sz="2400" dirty="0">
                <a:solidFill>
                  <a:srgbClr val="EB7722"/>
                </a:solidFill>
                <a:latin typeface="Myriad Pro" panose="020B0503030403020204" pitchFamily="34" charset="0"/>
              </a:rPr>
              <a:t> </a:t>
            </a:r>
          </a:p>
        </p:txBody>
      </p:sp>
    </p:spTree>
    <p:extLst>
      <p:ext uri="{BB962C8B-B14F-4D97-AF65-F5344CB8AC3E}">
        <p14:creationId xmlns:p14="http://schemas.microsoft.com/office/powerpoint/2010/main" val="3381068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0A744-4152-1F48-9464-44F37283FCA5}"/>
              </a:ext>
            </a:extLst>
          </p:cNvPr>
          <p:cNvSpPr>
            <a:spLocks noGrp="1"/>
          </p:cNvSpPr>
          <p:nvPr>
            <p:ph type="title"/>
          </p:nvPr>
        </p:nvSpPr>
        <p:spPr>
          <a:xfrm>
            <a:off x="457200" y="0"/>
            <a:ext cx="8229600" cy="1143000"/>
          </a:xfrm>
        </p:spPr>
        <p:txBody>
          <a:bodyPr/>
          <a:lstStyle/>
          <a:p>
            <a:r>
              <a:rPr lang="en-US" dirty="0">
                <a:latin typeface="Bariol" panose="02000506040000020003" pitchFamily="2" charset="0"/>
              </a:rPr>
              <a:t>Lesson Framework </a:t>
            </a:r>
          </a:p>
        </p:txBody>
      </p:sp>
      <p:sp>
        <p:nvSpPr>
          <p:cNvPr id="10" name="TextBox 9">
            <a:extLst>
              <a:ext uri="{FF2B5EF4-FFF2-40B4-BE49-F238E27FC236}">
                <a16:creationId xmlns:a16="http://schemas.microsoft.com/office/drawing/2014/main" id="{080BA0F8-6E50-E141-A312-E86BAA10B970}"/>
              </a:ext>
            </a:extLst>
          </p:cNvPr>
          <p:cNvSpPr txBox="1"/>
          <p:nvPr/>
        </p:nvSpPr>
        <p:spPr>
          <a:xfrm rot="16200000">
            <a:off x="-1370156" y="3076545"/>
            <a:ext cx="4610100" cy="400110"/>
          </a:xfrm>
          <a:prstGeom prst="rect">
            <a:avLst/>
          </a:prstGeom>
          <a:solidFill>
            <a:srgbClr val="0065B3"/>
          </a:solidFill>
        </p:spPr>
        <p:txBody>
          <a:bodyPr wrap="square" rtlCol="0">
            <a:spAutoFit/>
          </a:bodyPr>
          <a:lstStyle/>
          <a:p>
            <a:r>
              <a:rPr lang="en-US" sz="2000" b="1" dirty="0">
                <a:solidFill>
                  <a:schemeClr val="bg1"/>
                </a:solidFill>
                <a:latin typeface="Bariol" panose="02000506040000020003" pitchFamily="2" charset="0"/>
              </a:rPr>
              <a:t>Activating learning </a:t>
            </a:r>
          </a:p>
        </p:txBody>
      </p:sp>
      <p:sp>
        <p:nvSpPr>
          <p:cNvPr id="11" name="TextBox 10">
            <a:extLst>
              <a:ext uri="{FF2B5EF4-FFF2-40B4-BE49-F238E27FC236}">
                <a16:creationId xmlns:a16="http://schemas.microsoft.com/office/drawing/2014/main" id="{DE42DC2B-1006-ED4D-9D13-1011903A8816}"/>
              </a:ext>
            </a:extLst>
          </p:cNvPr>
          <p:cNvSpPr txBox="1"/>
          <p:nvPr/>
        </p:nvSpPr>
        <p:spPr>
          <a:xfrm rot="16200000">
            <a:off x="-846295" y="3076545"/>
            <a:ext cx="4610100" cy="400110"/>
          </a:xfrm>
          <a:prstGeom prst="rect">
            <a:avLst/>
          </a:prstGeom>
          <a:solidFill>
            <a:schemeClr val="accent2">
              <a:lumMod val="50000"/>
            </a:schemeClr>
          </a:solidFill>
        </p:spPr>
        <p:txBody>
          <a:bodyPr wrap="square" rtlCol="0">
            <a:spAutoFit/>
          </a:bodyPr>
          <a:lstStyle/>
          <a:p>
            <a:r>
              <a:rPr lang="en-US" sz="2000" b="1" dirty="0">
                <a:solidFill>
                  <a:schemeClr val="bg1"/>
                </a:solidFill>
                <a:latin typeface="Bariol" panose="02000506040000020003" pitchFamily="2" charset="0"/>
              </a:rPr>
              <a:t>Guided reception </a:t>
            </a:r>
          </a:p>
        </p:txBody>
      </p:sp>
      <p:sp>
        <p:nvSpPr>
          <p:cNvPr id="12" name="TextBox 11">
            <a:extLst>
              <a:ext uri="{FF2B5EF4-FFF2-40B4-BE49-F238E27FC236}">
                <a16:creationId xmlns:a16="http://schemas.microsoft.com/office/drawing/2014/main" id="{4D8CE706-70FA-3D47-A037-1D57015F80B4}"/>
              </a:ext>
            </a:extLst>
          </p:cNvPr>
          <p:cNvSpPr txBox="1"/>
          <p:nvPr/>
        </p:nvSpPr>
        <p:spPr>
          <a:xfrm rot="16200000">
            <a:off x="-371138" y="3076545"/>
            <a:ext cx="4610100" cy="400110"/>
          </a:xfrm>
          <a:prstGeom prst="rect">
            <a:avLst/>
          </a:prstGeom>
          <a:solidFill>
            <a:schemeClr val="accent3">
              <a:lumMod val="50000"/>
            </a:schemeClr>
          </a:solidFill>
        </p:spPr>
        <p:txBody>
          <a:bodyPr wrap="square" rtlCol="0">
            <a:spAutoFit/>
          </a:bodyPr>
          <a:lstStyle/>
          <a:p>
            <a:r>
              <a:rPr lang="en-US" sz="2000" b="1" dirty="0">
                <a:solidFill>
                  <a:schemeClr val="bg1"/>
                </a:solidFill>
                <a:latin typeface="Bariol" panose="02000506040000020003" pitchFamily="2" charset="0"/>
              </a:rPr>
              <a:t>Identify &amp; Organize Knowledge </a:t>
            </a:r>
          </a:p>
        </p:txBody>
      </p:sp>
      <p:sp>
        <p:nvSpPr>
          <p:cNvPr id="7" name="TextBox 6">
            <a:extLst>
              <a:ext uri="{FF2B5EF4-FFF2-40B4-BE49-F238E27FC236}">
                <a16:creationId xmlns:a16="http://schemas.microsoft.com/office/drawing/2014/main" id="{1AAE66DF-9D32-8440-B3F5-AE5F0DF1A87A}"/>
              </a:ext>
            </a:extLst>
          </p:cNvPr>
          <p:cNvSpPr txBox="1"/>
          <p:nvPr/>
        </p:nvSpPr>
        <p:spPr>
          <a:xfrm rot="16200000">
            <a:off x="104018" y="3076545"/>
            <a:ext cx="4610100" cy="400110"/>
          </a:xfrm>
          <a:prstGeom prst="rect">
            <a:avLst/>
          </a:prstGeom>
          <a:solidFill>
            <a:srgbClr val="7030A0"/>
          </a:solidFill>
        </p:spPr>
        <p:txBody>
          <a:bodyPr wrap="square" rtlCol="0">
            <a:spAutoFit/>
          </a:bodyPr>
          <a:lstStyle/>
          <a:p>
            <a:r>
              <a:rPr lang="en-US" sz="2000" b="1" dirty="0">
                <a:solidFill>
                  <a:schemeClr val="bg1"/>
                </a:solidFill>
                <a:latin typeface="Bariol" panose="02000506040000020003" pitchFamily="2" charset="0"/>
              </a:rPr>
              <a:t>Practice: Mediate and Interact </a:t>
            </a:r>
          </a:p>
        </p:txBody>
      </p:sp>
      <p:pic>
        <p:nvPicPr>
          <p:cNvPr id="9" name="Picture 8">
            <a:extLst>
              <a:ext uri="{FF2B5EF4-FFF2-40B4-BE49-F238E27FC236}">
                <a16:creationId xmlns:a16="http://schemas.microsoft.com/office/drawing/2014/main" id="{A6CA61EA-041F-E643-893F-0427F2A864B1}"/>
              </a:ext>
            </a:extLst>
          </p:cNvPr>
          <p:cNvPicPr>
            <a:picLocks noChangeAspect="1"/>
          </p:cNvPicPr>
          <p:nvPr/>
        </p:nvPicPr>
        <p:blipFill rotWithShape="1">
          <a:blip r:embed="rId3"/>
          <a:srcRect l="40000" t="34000" r="22500" b="20667"/>
          <a:stretch/>
        </p:blipFill>
        <p:spPr>
          <a:xfrm>
            <a:off x="2886762" y="1231374"/>
            <a:ext cx="2479049" cy="1873059"/>
          </a:xfrm>
          <a:prstGeom prst="rect">
            <a:avLst/>
          </a:prstGeom>
        </p:spPr>
      </p:pic>
      <p:pic>
        <p:nvPicPr>
          <p:cNvPr id="13" name="Picture 12">
            <a:extLst>
              <a:ext uri="{FF2B5EF4-FFF2-40B4-BE49-F238E27FC236}">
                <a16:creationId xmlns:a16="http://schemas.microsoft.com/office/drawing/2014/main" id="{843EFD04-BEF9-7C48-B0B3-B8C6D2EE2CEE}"/>
              </a:ext>
            </a:extLst>
          </p:cNvPr>
          <p:cNvPicPr>
            <a:picLocks noChangeAspect="1"/>
          </p:cNvPicPr>
          <p:nvPr/>
        </p:nvPicPr>
        <p:blipFill rotWithShape="1">
          <a:blip r:embed="rId4"/>
          <a:srcRect l="29583" t="26333" r="32083" b="23333"/>
          <a:stretch/>
        </p:blipFill>
        <p:spPr>
          <a:xfrm>
            <a:off x="6033545" y="3213453"/>
            <a:ext cx="2970941" cy="2438109"/>
          </a:xfrm>
          <a:prstGeom prst="rect">
            <a:avLst/>
          </a:prstGeom>
        </p:spPr>
      </p:pic>
      <p:sp>
        <p:nvSpPr>
          <p:cNvPr id="14" name="Oval 13">
            <a:extLst>
              <a:ext uri="{FF2B5EF4-FFF2-40B4-BE49-F238E27FC236}">
                <a16:creationId xmlns:a16="http://schemas.microsoft.com/office/drawing/2014/main" id="{92980999-E883-3041-A953-0C3CE4618478}"/>
              </a:ext>
            </a:extLst>
          </p:cNvPr>
          <p:cNvSpPr/>
          <p:nvPr/>
        </p:nvSpPr>
        <p:spPr>
          <a:xfrm>
            <a:off x="3739158" y="1143000"/>
            <a:ext cx="869259" cy="565464"/>
          </a:xfrm>
          <a:prstGeom prst="ellipse">
            <a:avLst/>
          </a:prstGeom>
          <a:noFill/>
          <a:ln w="57150">
            <a:solidFill>
              <a:srgbClr val="EB772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85509E1-8B0C-F943-8FE7-97D8831DBF54}"/>
              </a:ext>
            </a:extLst>
          </p:cNvPr>
          <p:cNvSpPr/>
          <p:nvPr/>
        </p:nvSpPr>
        <p:spPr>
          <a:xfrm>
            <a:off x="7084385" y="3606437"/>
            <a:ext cx="869259" cy="565464"/>
          </a:xfrm>
          <a:prstGeom prst="ellipse">
            <a:avLst/>
          </a:prstGeom>
          <a:noFill/>
          <a:ln w="57150">
            <a:solidFill>
              <a:srgbClr val="EB772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D059539-E27F-B74F-A211-8E08D9ACD44A}"/>
              </a:ext>
            </a:extLst>
          </p:cNvPr>
          <p:cNvSpPr/>
          <p:nvPr/>
        </p:nvSpPr>
        <p:spPr>
          <a:xfrm>
            <a:off x="2724695" y="2514129"/>
            <a:ext cx="869259" cy="565464"/>
          </a:xfrm>
          <a:prstGeom prst="ellipse">
            <a:avLst/>
          </a:prstGeom>
          <a:noFill/>
          <a:ln w="57150">
            <a:solidFill>
              <a:srgbClr val="EB772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D8B6BAC-421D-E544-A78A-6FB7C1D1B1B7}"/>
              </a:ext>
            </a:extLst>
          </p:cNvPr>
          <p:cNvSpPr/>
          <p:nvPr/>
        </p:nvSpPr>
        <p:spPr>
          <a:xfrm>
            <a:off x="4774190" y="2538969"/>
            <a:ext cx="869259" cy="565464"/>
          </a:xfrm>
          <a:prstGeom prst="ellipse">
            <a:avLst/>
          </a:prstGeom>
          <a:noFill/>
          <a:ln w="57150">
            <a:solidFill>
              <a:srgbClr val="EB772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38818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0A744-4152-1F48-9464-44F37283FCA5}"/>
              </a:ext>
            </a:extLst>
          </p:cNvPr>
          <p:cNvSpPr>
            <a:spLocks noGrp="1"/>
          </p:cNvSpPr>
          <p:nvPr>
            <p:ph type="title"/>
          </p:nvPr>
        </p:nvSpPr>
        <p:spPr>
          <a:xfrm>
            <a:off x="457200" y="0"/>
            <a:ext cx="8229600" cy="1143000"/>
          </a:xfrm>
        </p:spPr>
        <p:txBody>
          <a:bodyPr/>
          <a:lstStyle/>
          <a:p>
            <a:r>
              <a:rPr lang="en-US" dirty="0">
                <a:latin typeface="Bariol" panose="02000506040000020003" pitchFamily="2" charset="0"/>
              </a:rPr>
              <a:t>Lesson Framework </a:t>
            </a:r>
          </a:p>
        </p:txBody>
      </p:sp>
      <p:sp>
        <p:nvSpPr>
          <p:cNvPr id="10" name="TextBox 9">
            <a:extLst>
              <a:ext uri="{FF2B5EF4-FFF2-40B4-BE49-F238E27FC236}">
                <a16:creationId xmlns:a16="http://schemas.microsoft.com/office/drawing/2014/main" id="{080BA0F8-6E50-E141-A312-E86BAA10B970}"/>
              </a:ext>
            </a:extLst>
          </p:cNvPr>
          <p:cNvSpPr txBox="1"/>
          <p:nvPr/>
        </p:nvSpPr>
        <p:spPr>
          <a:xfrm rot="16200000">
            <a:off x="-1454943" y="3095593"/>
            <a:ext cx="4762504" cy="400110"/>
          </a:xfrm>
          <a:prstGeom prst="rect">
            <a:avLst/>
          </a:prstGeom>
          <a:solidFill>
            <a:srgbClr val="0065B3"/>
          </a:solidFill>
        </p:spPr>
        <p:txBody>
          <a:bodyPr wrap="square" rtlCol="0">
            <a:spAutoFit/>
          </a:bodyPr>
          <a:lstStyle/>
          <a:p>
            <a:r>
              <a:rPr lang="en-US" sz="2000" b="1" dirty="0">
                <a:solidFill>
                  <a:schemeClr val="bg1"/>
                </a:solidFill>
                <a:latin typeface="Bariol" panose="02000506040000020003" pitchFamily="2" charset="0"/>
              </a:rPr>
              <a:t>Activating learning </a:t>
            </a:r>
          </a:p>
        </p:txBody>
      </p:sp>
      <p:sp>
        <p:nvSpPr>
          <p:cNvPr id="11" name="TextBox 10">
            <a:extLst>
              <a:ext uri="{FF2B5EF4-FFF2-40B4-BE49-F238E27FC236}">
                <a16:creationId xmlns:a16="http://schemas.microsoft.com/office/drawing/2014/main" id="{DE42DC2B-1006-ED4D-9D13-1011903A8816}"/>
              </a:ext>
            </a:extLst>
          </p:cNvPr>
          <p:cNvSpPr txBox="1"/>
          <p:nvPr/>
        </p:nvSpPr>
        <p:spPr>
          <a:xfrm rot="16200000">
            <a:off x="-936673" y="3090719"/>
            <a:ext cx="4762504" cy="409858"/>
          </a:xfrm>
          <a:prstGeom prst="rect">
            <a:avLst/>
          </a:prstGeom>
          <a:solidFill>
            <a:schemeClr val="accent2">
              <a:lumMod val="50000"/>
            </a:schemeClr>
          </a:solidFill>
        </p:spPr>
        <p:txBody>
          <a:bodyPr wrap="square" rtlCol="0">
            <a:spAutoFit/>
          </a:bodyPr>
          <a:lstStyle/>
          <a:p>
            <a:r>
              <a:rPr lang="en-US" sz="2000" b="1" dirty="0">
                <a:solidFill>
                  <a:schemeClr val="bg1"/>
                </a:solidFill>
                <a:latin typeface="Bariol" panose="02000506040000020003" pitchFamily="2" charset="0"/>
              </a:rPr>
              <a:t>Guided reception </a:t>
            </a:r>
          </a:p>
        </p:txBody>
      </p:sp>
      <p:sp>
        <p:nvSpPr>
          <p:cNvPr id="12" name="TextBox 11">
            <a:extLst>
              <a:ext uri="{FF2B5EF4-FFF2-40B4-BE49-F238E27FC236}">
                <a16:creationId xmlns:a16="http://schemas.microsoft.com/office/drawing/2014/main" id="{4D8CE706-70FA-3D47-A037-1D57015F80B4}"/>
              </a:ext>
            </a:extLst>
          </p:cNvPr>
          <p:cNvSpPr txBox="1"/>
          <p:nvPr/>
        </p:nvSpPr>
        <p:spPr>
          <a:xfrm rot="16200000">
            <a:off x="-428868" y="3095593"/>
            <a:ext cx="4762503" cy="400110"/>
          </a:xfrm>
          <a:prstGeom prst="rect">
            <a:avLst/>
          </a:prstGeom>
          <a:solidFill>
            <a:schemeClr val="accent3">
              <a:lumMod val="50000"/>
            </a:schemeClr>
          </a:solidFill>
        </p:spPr>
        <p:txBody>
          <a:bodyPr wrap="square" rtlCol="0">
            <a:spAutoFit/>
          </a:bodyPr>
          <a:lstStyle/>
          <a:p>
            <a:r>
              <a:rPr lang="en-US" sz="2000" b="1" dirty="0">
                <a:solidFill>
                  <a:schemeClr val="bg1"/>
                </a:solidFill>
                <a:latin typeface="Bariol" panose="02000506040000020003" pitchFamily="2" charset="0"/>
              </a:rPr>
              <a:t>Identify &amp; Organize Knowledge </a:t>
            </a:r>
          </a:p>
        </p:txBody>
      </p:sp>
      <p:sp>
        <p:nvSpPr>
          <p:cNvPr id="7" name="TextBox 6">
            <a:extLst>
              <a:ext uri="{FF2B5EF4-FFF2-40B4-BE49-F238E27FC236}">
                <a16:creationId xmlns:a16="http://schemas.microsoft.com/office/drawing/2014/main" id="{1AAE66DF-9D32-8440-B3F5-AE5F0DF1A87A}"/>
              </a:ext>
            </a:extLst>
          </p:cNvPr>
          <p:cNvSpPr txBox="1"/>
          <p:nvPr/>
        </p:nvSpPr>
        <p:spPr>
          <a:xfrm rot="16200000">
            <a:off x="8767" y="3095595"/>
            <a:ext cx="4762501" cy="400110"/>
          </a:xfrm>
          <a:prstGeom prst="rect">
            <a:avLst/>
          </a:prstGeom>
          <a:solidFill>
            <a:srgbClr val="7030A0"/>
          </a:solidFill>
        </p:spPr>
        <p:txBody>
          <a:bodyPr wrap="square" rtlCol="0">
            <a:spAutoFit/>
          </a:bodyPr>
          <a:lstStyle/>
          <a:p>
            <a:r>
              <a:rPr lang="en-US" sz="2000" b="1" dirty="0">
                <a:solidFill>
                  <a:schemeClr val="bg1"/>
                </a:solidFill>
                <a:latin typeface="Bariol" panose="02000506040000020003" pitchFamily="2" charset="0"/>
              </a:rPr>
              <a:t>Practice: Mediate and Interact </a:t>
            </a:r>
          </a:p>
        </p:txBody>
      </p:sp>
      <p:sp>
        <p:nvSpPr>
          <p:cNvPr id="8" name="TextBox 7">
            <a:extLst>
              <a:ext uri="{FF2B5EF4-FFF2-40B4-BE49-F238E27FC236}">
                <a16:creationId xmlns:a16="http://schemas.microsoft.com/office/drawing/2014/main" id="{3866E100-7A9B-1F43-BA91-6421978765A6}"/>
              </a:ext>
            </a:extLst>
          </p:cNvPr>
          <p:cNvSpPr txBox="1"/>
          <p:nvPr/>
        </p:nvSpPr>
        <p:spPr>
          <a:xfrm rot="16200000">
            <a:off x="511699" y="3095595"/>
            <a:ext cx="4762500" cy="400110"/>
          </a:xfrm>
          <a:prstGeom prst="rect">
            <a:avLst/>
          </a:prstGeom>
          <a:solidFill>
            <a:schemeClr val="accent6">
              <a:lumMod val="50000"/>
            </a:schemeClr>
          </a:solidFill>
        </p:spPr>
        <p:txBody>
          <a:bodyPr wrap="square" rtlCol="0">
            <a:spAutoFit/>
          </a:bodyPr>
          <a:lstStyle/>
          <a:p>
            <a:r>
              <a:rPr lang="en-US" sz="2000" b="1" dirty="0">
                <a:solidFill>
                  <a:schemeClr val="bg1"/>
                </a:solidFill>
                <a:latin typeface="Bariol" panose="02000506040000020003" pitchFamily="2" charset="0"/>
              </a:rPr>
              <a:t>Produce: Demonstrate content and language</a:t>
            </a:r>
          </a:p>
        </p:txBody>
      </p:sp>
      <p:sp>
        <p:nvSpPr>
          <p:cNvPr id="9" name="TextBox 8">
            <a:extLst>
              <a:ext uri="{FF2B5EF4-FFF2-40B4-BE49-F238E27FC236}">
                <a16:creationId xmlns:a16="http://schemas.microsoft.com/office/drawing/2014/main" id="{C9C3812D-2297-8840-A2C0-50E5B57580E3}"/>
              </a:ext>
            </a:extLst>
          </p:cNvPr>
          <p:cNvSpPr txBox="1"/>
          <p:nvPr/>
        </p:nvSpPr>
        <p:spPr>
          <a:xfrm>
            <a:off x="3195825" y="1829302"/>
            <a:ext cx="6077676" cy="3046988"/>
          </a:xfrm>
          <a:prstGeom prst="rect">
            <a:avLst/>
          </a:prstGeom>
          <a:noFill/>
        </p:spPr>
        <p:txBody>
          <a:bodyPr wrap="square" rtlCol="0">
            <a:spAutoFit/>
          </a:bodyPr>
          <a:lstStyle/>
          <a:p>
            <a:r>
              <a:rPr lang="en-US" sz="2400" dirty="0">
                <a:solidFill>
                  <a:srgbClr val="EB7722"/>
                </a:solidFill>
                <a:latin typeface="Myriad Pro" panose="020B0503030403020204" pitchFamily="34" charset="0"/>
              </a:rPr>
              <a:t>Written or spoken </a:t>
            </a:r>
          </a:p>
          <a:p>
            <a:endParaRPr lang="en-US" sz="2400" dirty="0">
              <a:solidFill>
                <a:srgbClr val="EB7722"/>
              </a:solidFill>
              <a:latin typeface="Myriad Pro" panose="020B0503030403020204" pitchFamily="34" charset="0"/>
            </a:endParaRPr>
          </a:p>
          <a:p>
            <a:pPr algn="ctr"/>
            <a:r>
              <a:rPr lang="en-US" sz="2400" dirty="0">
                <a:solidFill>
                  <a:srgbClr val="EB7722"/>
                </a:solidFill>
                <a:latin typeface="Myriad Pro" panose="020B0503030403020204" pitchFamily="34" charset="0"/>
              </a:rPr>
              <a:t>Highly scaffolded </a:t>
            </a:r>
          </a:p>
          <a:p>
            <a:pPr algn="ctr"/>
            <a:endParaRPr lang="en-US" sz="2400" dirty="0">
              <a:solidFill>
                <a:srgbClr val="EB7722"/>
              </a:solidFill>
              <a:latin typeface="Myriad Pro" panose="020B0503030403020204" pitchFamily="34" charset="0"/>
            </a:endParaRPr>
          </a:p>
          <a:p>
            <a:pPr algn="ctr"/>
            <a:endParaRPr lang="en-US" sz="2400" dirty="0">
              <a:solidFill>
                <a:srgbClr val="EB7722"/>
              </a:solidFill>
              <a:latin typeface="Myriad Pro" panose="020B0503030403020204" pitchFamily="34" charset="0"/>
            </a:endParaRPr>
          </a:p>
          <a:p>
            <a:pPr algn="ctr"/>
            <a:endParaRPr lang="en-US" sz="2400" dirty="0">
              <a:solidFill>
                <a:srgbClr val="EB7722"/>
              </a:solidFill>
              <a:latin typeface="Myriad Pro" panose="020B0503030403020204" pitchFamily="34" charset="0"/>
            </a:endParaRPr>
          </a:p>
          <a:p>
            <a:pPr algn="ctr"/>
            <a:endParaRPr lang="en-US" sz="2400" dirty="0">
              <a:solidFill>
                <a:srgbClr val="EB7722"/>
              </a:solidFill>
              <a:latin typeface="Myriad Pro" panose="020B0503030403020204" pitchFamily="34" charset="0"/>
            </a:endParaRPr>
          </a:p>
          <a:p>
            <a:pPr algn="ctr"/>
            <a:r>
              <a:rPr lang="en-US" sz="2400" dirty="0">
                <a:solidFill>
                  <a:srgbClr val="EB7722"/>
                </a:solidFill>
                <a:latin typeface="Myriad Pro" panose="020B0503030403020204" pitchFamily="34" charset="0"/>
              </a:rPr>
              <a:t>Open, Free, unsupported Production </a:t>
            </a:r>
          </a:p>
        </p:txBody>
      </p:sp>
      <p:cxnSp>
        <p:nvCxnSpPr>
          <p:cNvPr id="4" name="Straight Arrow Connector 3">
            <a:extLst>
              <a:ext uri="{FF2B5EF4-FFF2-40B4-BE49-F238E27FC236}">
                <a16:creationId xmlns:a16="http://schemas.microsoft.com/office/drawing/2014/main" id="{35606012-88FF-574E-9CE3-C9BD1406C04D}"/>
              </a:ext>
            </a:extLst>
          </p:cNvPr>
          <p:cNvCxnSpPr/>
          <p:nvPr/>
        </p:nvCxnSpPr>
        <p:spPr>
          <a:xfrm>
            <a:off x="6234663" y="3105150"/>
            <a:ext cx="0" cy="1123950"/>
          </a:xfrm>
          <a:prstGeom prst="straightConnector1">
            <a:avLst/>
          </a:prstGeom>
          <a:ln w="38100">
            <a:solidFill>
              <a:srgbClr val="EB7722"/>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353310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0A744-4152-1F48-9464-44F37283FCA5}"/>
              </a:ext>
            </a:extLst>
          </p:cNvPr>
          <p:cNvSpPr>
            <a:spLocks noGrp="1"/>
          </p:cNvSpPr>
          <p:nvPr>
            <p:ph type="title"/>
          </p:nvPr>
        </p:nvSpPr>
        <p:spPr>
          <a:xfrm>
            <a:off x="457200" y="0"/>
            <a:ext cx="8229600" cy="1143000"/>
          </a:xfrm>
        </p:spPr>
        <p:txBody>
          <a:bodyPr/>
          <a:lstStyle/>
          <a:p>
            <a:r>
              <a:rPr lang="en-US" dirty="0">
                <a:latin typeface="Bariol" panose="02000506040000020003" pitchFamily="2" charset="0"/>
              </a:rPr>
              <a:t>Lesson Framework </a:t>
            </a:r>
          </a:p>
        </p:txBody>
      </p:sp>
      <p:sp>
        <p:nvSpPr>
          <p:cNvPr id="10" name="TextBox 9">
            <a:extLst>
              <a:ext uri="{FF2B5EF4-FFF2-40B4-BE49-F238E27FC236}">
                <a16:creationId xmlns:a16="http://schemas.microsoft.com/office/drawing/2014/main" id="{080BA0F8-6E50-E141-A312-E86BAA10B970}"/>
              </a:ext>
            </a:extLst>
          </p:cNvPr>
          <p:cNvSpPr txBox="1"/>
          <p:nvPr/>
        </p:nvSpPr>
        <p:spPr>
          <a:xfrm rot="16200000">
            <a:off x="-1454943" y="3095593"/>
            <a:ext cx="4762504" cy="400110"/>
          </a:xfrm>
          <a:prstGeom prst="rect">
            <a:avLst/>
          </a:prstGeom>
          <a:solidFill>
            <a:srgbClr val="0065B3"/>
          </a:solidFill>
        </p:spPr>
        <p:txBody>
          <a:bodyPr wrap="square" rtlCol="0">
            <a:spAutoFit/>
          </a:bodyPr>
          <a:lstStyle/>
          <a:p>
            <a:r>
              <a:rPr lang="en-US" sz="2000" b="1" dirty="0">
                <a:solidFill>
                  <a:schemeClr val="bg1"/>
                </a:solidFill>
                <a:latin typeface="Bariol" panose="02000506040000020003" pitchFamily="2" charset="0"/>
              </a:rPr>
              <a:t>Activating learning </a:t>
            </a:r>
          </a:p>
        </p:txBody>
      </p:sp>
      <p:sp>
        <p:nvSpPr>
          <p:cNvPr id="11" name="TextBox 10">
            <a:extLst>
              <a:ext uri="{FF2B5EF4-FFF2-40B4-BE49-F238E27FC236}">
                <a16:creationId xmlns:a16="http://schemas.microsoft.com/office/drawing/2014/main" id="{DE42DC2B-1006-ED4D-9D13-1011903A8816}"/>
              </a:ext>
            </a:extLst>
          </p:cNvPr>
          <p:cNvSpPr txBox="1"/>
          <p:nvPr/>
        </p:nvSpPr>
        <p:spPr>
          <a:xfrm rot="16200000">
            <a:off x="-936673" y="3090719"/>
            <a:ext cx="4762504" cy="409858"/>
          </a:xfrm>
          <a:prstGeom prst="rect">
            <a:avLst/>
          </a:prstGeom>
          <a:solidFill>
            <a:schemeClr val="accent2">
              <a:lumMod val="50000"/>
            </a:schemeClr>
          </a:solidFill>
        </p:spPr>
        <p:txBody>
          <a:bodyPr wrap="square" rtlCol="0">
            <a:spAutoFit/>
          </a:bodyPr>
          <a:lstStyle/>
          <a:p>
            <a:r>
              <a:rPr lang="en-US" sz="2000" b="1" dirty="0">
                <a:solidFill>
                  <a:schemeClr val="bg1"/>
                </a:solidFill>
                <a:latin typeface="Bariol" panose="02000506040000020003" pitchFamily="2" charset="0"/>
              </a:rPr>
              <a:t>Guided reception </a:t>
            </a:r>
          </a:p>
        </p:txBody>
      </p:sp>
      <p:sp>
        <p:nvSpPr>
          <p:cNvPr id="12" name="TextBox 11">
            <a:extLst>
              <a:ext uri="{FF2B5EF4-FFF2-40B4-BE49-F238E27FC236}">
                <a16:creationId xmlns:a16="http://schemas.microsoft.com/office/drawing/2014/main" id="{4D8CE706-70FA-3D47-A037-1D57015F80B4}"/>
              </a:ext>
            </a:extLst>
          </p:cNvPr>
          <p:cNvSpPr txBox="1"/>
          <p:nvPr/>
        </p:nvSpPr>
        <p:spPr>
          <a:xfrm rot="16200000">
            <a:off x="-428868" y="3095593"/>
            <a:ext cx="4762503" cy="400110"/>
          </a:xfrm>
          <a:prstGeom prst="rect">
            <a:avLst/>
          </a:prstGeom>
          <a:solidFill>
            <a:schemeClr val="accent3">
              <a:lumMod val="50000"/>
            </a:schemeClr>
          </a:solidFill>
        </p:spPr>
        <p:txBody>
          <a:bodyPr wrap="square" rtlCol="0">
            <a:spAutoFit/>
          </a:bodyPr>
          <a:lstStyle/>
          <a:p>
            <a:r>
              <a:rPr lang="en-US" sz="2000" b="1" dirty="0">
                <a:solidFill>
                  <a:schemeClr val="bg1"/>
                </a:solidFill>
                <a:latin typeface="Bariol" panose="02000506040000020003" pitchFamily="2" charset="0"/>
              </a:rPr>
              <a:t>Identify &amp; Organize Knowledge </a:t>
            </a:r>
          </a:p>
        </p:txBody>
      </p:sp>
      <p:sp>
        <p:nvSpPr>
          <p:cNvPr id="7" name="TextBox 6">
            <a:extLst>
              <a:ext uri="{FF2B5EF4-FFF2-40B4-BE49-F238E27FC236}">
                <a16:creationId xmlns:a16="http://schemas.microsoft.com/office/drawing/2014/main" id="{1AAE66DF-9D32-8440-B3F5-AE5F0DF1A87A}"/>
              </a:ext>
            </a:extLst>
          </p:cNvPr>
          <p:cNvSpPr txBox="1"/>
          <p:nvPr/>
        </p:nvSpPr>
        <p:spPr>
          <a:xfrm rot="16200000">
            <a:off x="8767" y="3095595"/>
            <a:ext cx="4762501" cy="400110"/>
          </a:xfrm>
          <a:prstGeom prst="rect">
            <a:avLst/>
          </a:prstGeom>
          <a:solidFill>
            <a:srgbClr val="7030A0"/>
          </a:solidFill>
        </p:spPr>
        <p:txBody>
          <a:bodyPr wrap="square" rtlCol="0">
            <a:spAutoFit/>
          </a:bodyPr>
          <a:lstStyle/>
          <a:p>
            <a:r>
              <a:rPr lang="en-US" sz="2000" b="1" dirty="0">
                <a:solidFill>
                  <a:schemeClr val="bg1"/>
                </a:solidFill>
                <a:latin typeface="Bariol" panose="02000506040000020003" pitchFamily="2" charset="0"/>
              </a:rPr>
              <a:t>Practice: Mediate and Interact </a:t>
            </a:r>
          </a:p>
        </p:txBody>
      </p:sp>
      <p:sp>
        <p:nvSpPr>
          <p:cNvPr id="8" name="TextBox 7">
            <a:extLst>
              <a:ext uri="{FF2B5EF4-FFF2-40B4-BE49-F238E27FC236}">
                <a16:creationId xmlns:a16="http://schemas.microsoft.com/office/drawing/2014/main" id="{3866E100-7A9B-1F43-BA91-6421978765A6}"/>
              </a:ext>
            </a:extLst>
          </p:cNvPr>
          <p:cNvSpPr txBox="1"/>
          <p:nvPr/>
        </p:nvSpPr>
        <p:spPr>
          <a:xfrm rot="16200000">
            <a:off x="511699" y="3095595"/>
            <a:ext cx="4762500" cy="400110"/>
          </a:xfrm>
          <a:prstGeom prst="rect">
            <a:avLst/>
          </a:prstGeom>
          <a:solidFill>
            <a:schemeClr val="accent6">
              <a:lumMod val="50000"/>
            </a:schemeClr>
          </a:solidFill>
        </p:spPr>
        <p:txBody>
          <a:bodyPr wrap="square" rtlCol="0">
            <a:spAutoFit/>
          </a:bodyPr>
          <a:lstStyle/>
          <a:p>
            <a:r>
              <a:rPr lang="en-US" sz="2000" b="1" dirty="0">
                <a:solidFill>
                  <a:schemeClr val="bg1"/>
                </a:solidFill>
                <a:latin typeface="Bariol" panose="02000506040000020003" pitchFamily="2" charset="0"/>
              </a:rPr>
              <a:t>Produce: Demonstrate content and language</a:t>
            </a:r>
          </a:p>
        </p:txBody>
      </p:sp>
      <p:pic>
        <p:nvPicPr>
          <p:cNvPr id="20" name="Picture 19">
            <a:extLst>
              <a:ext uri="{FF2B5EF4-FFF2-40B4-BE49-F238E27FC236}">
                <a16:creationId xmlns:a16="http://schemas.microsoft.com/office/drawing/2014/main" id="{6FDDDED3-E593-6049-8772-7AE8BED2B942}"/>
              </a:ext>
            </a:extLst>
          </p:cNvPr>
          <p:cNvPicPr>
            <a:picLocks noChangeAspect="1"/>
          </p:cNvPicPr>
          <p:nvPr/>
        </p:nvPicPr>
        <p:blipFill rotWithShape="1">
          <a:blip r:embed="rId3"/>
          <a:srcRect l="40000" t="34000" r="22500" b="20667"/>
          <a:stretch/>
        </p:blipFill>
        <p:spPr>
          <a:xfrm>
            <a:off x="3378103" y="1256712"/>
            <a:ext cx="2096705" cy="1584177"/>
          </a:xfrm>
          <a:prstGeom prst="rect">
            <a:avLst/>
          </a:prstGeom>
        </p:spPr>
      </p:pic>
      <p:pic>
        <p:nvPicPr>
          <p:cNvPr id="21" name="Picture 20">
            <a:extLst>
              <a:ext uri="{FF2B5EF4-FFF2-40B4-BE49-F238E27FC236}">
                <a16:creationId xmlns:a16="http://schemas.microsoft.com/office/drawing/2014/main" id="{3F9F2849-B6F1-6246-B818-716378FFC124}"/>
              </a:ext>
            </a:extLst>
          </p:cNvPr>
          <p:cNvPicPr>
            <a:picLocks noChangeAspect="1"/>
          </p:cNvPicPr>
          <p:nvPr/>
        </p:nvPicPr>
        <p:blipFill rotWithShape="1">
          <a:blip r:embed="rId4"/>
          <a:srcRect l="29583" t="26333" r="32083" b="23333"/>
          <a:stretch/>
        </p:blipFill>
        <p:spPr>
          <a:xfrm>
            <a:off x="5905015" y="3364005"/>
            <a:ext cx="2512732" cy="2062079"/>
          </a:xfrm>
          <a:prstGeom prst="rect">
            <a:avLst/>
          </a:prstGeom>
        </p:spPr>
      </p:pic>
      <p:sp>
        <p:nvSpPr>
          <p:cNvPr id="22" name="Oval 21">
            <a:extLst>
              <a:ext uri="{FF2B5EF4-FFF2-40B4-BE49-F238E27FC236}">
                <a16:creationId xmlns:a16="http://schemas.microsoft.com/office/drawing/2014/main" id="{1211144F-03F8-7F44-8963-9D726A2C9220}"/>
              </a:ext>
            </a:extLst>
          </p:cNvPr>
          <p:cNvSpPr/>
          <p:nvPr/>
        </p:nvSpPr>
        <p:spPr>
          <a:xfrm>
            <a:off x="4107837" y="1159573"/>
            <a:ext cx="677138" cy="478252"/>
          </a:xfrm>
          <a:prstGeom prst="ellipse">
            <a:avLst/>
          </a:prstGeom>
          <a:noFill/>
          <a:ln w="57150">
            <a:solidFill>
              <a:srgbClr val="EB772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8325DD2-84FB-2B44-8398-07A013B5D42C}"/>
              </a:ext>
            </a:extLst>
          </p:cNvPr>
          <p:cNvSpPr/>
          <p:nvPr/>
        </p:nvSpPr>
        <p:spPr>
          <a:xfrm>
            <a:off x="7575727" y="3631775"/>
            <a:ext cx="677138" cy="478252"/>
          </a:xfrm>
          <a:prstGeom prst="ellipse">
            <a:avLst/>
          </a:prstGeom>
          <a:noFill/>
          <a:ln w="57150">
            <a:solidFill>
              <a:srgbClr val="EB772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7219859-78FB-004A-99F0-F0317715B0DC}"/>
              </a:ext>
            </a:extLst>
          </p:cNvPr>
          <p:cNvSpPr/>
          <p:nvPr/>
        </p:nvSpPr>
        <p:spPr>
          <a:xfrm>
            <a:off x="3201331" y="2362637"/>
            <a:ext cx="677138" cy="478252"/>
          </a:xfrm>
          <a:prstGeom prst="ellipse">
            <a:avLst/>
          </a:prstGeom>
          <a:noFill/>
          <a:ln w="57150">
            <a:solidFill>
              <a:srgbClr val="EB772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437FD89F-0F8E-FD40-A720-230B89233998}"/>
              </a:ext>
            </a:extLst>
          </p:cNvPr>
          <p:cNvSpPr/>
          <p:nvPr/>
        </p:nvSpPr>
        <p:spPr>
          <a:xfrm>
            <a:off x="4964229" y="2362637"/>
            <a:ext cx="677138" cy="478252"/>
          </a:xfrm>
          <a:prstGeom prst="ellipse">
            <a:avLst/>
          </a:prstGeom>
          <a:noFill/>
          <a:ln w="57150">
            <a:solidFill>
              <a:srgbClr val="EB772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03212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B50EF-F7D3-1240-9DEB-FD819BF709FE}"/>
              </a:ext>
            </a:extLst>
          </p:cNvPr>
          <p:cNvSpPr>
            <a:spLocks noGrp="1"/>
          </p:cNvSpPr>
          <p:nvPr>
            <p:ph type="title"/>
          </p:nvPr>
        </p:nvSpPr>
        <p:spPr>
          <a:xfrm>
            <a:off x="323850" y="13213"/>
            <a:ext cx="8229600" cy="1143000"/>
          </a:xfrm>
        </p:spPr>
        <p:txBody>
          <a:bodyPr/>
          <a:lstStyle/>
          <a:p>
            <a:r>
              <a:rPr lang="en-US" dirty="0">
                <a:latin typeface="Bariol" panose="02000506040000020003" pitchFamily="2" charset="0"/>
              </a:rPr>
              <a:t>Reflection</a:t>
            </a:r>
          </a:p>
        </p:txBody>
      </p:sp>
      <p:sp>
        <p:nvSpPr>
          <p:cNvPr id="5" name="TextBox 4">
            <a:extLst>
              <a:ext uri="{FF2B5EF4-FFF2-40B4-BE49-F238E27FC236}">
                <a16:creationId xmlns:a16="http://schemas.microsoft.com/office/drawing/2014/main" id="{81A3A152-0432-6D4E-9984-3E1B6554ABBD}"/>
              </a:ext>
            </a:extLst>
          </p:cNvPr>
          <p:cNvSpPr txBox="1"/>
          <p:nvPr/>
        </p:nvSpPr>
        <p:spPr>
          <a:xfrm>
            <a:off x="5553356" y="2145652"/>
            <a:ext cx="3590644" cy="1569660"/>
          </a:xfrm>
          <a:prstGeom prst="rect">
            <a:avLst/>
          </a:prstGeom>
          <a:gradFill flip="none" rotWithShape="1">
            <a:gsLst>
              <a:gs pos="0">
                <a:srgbClr val="00ADEF">
                  <a:tint val="66000"/>
                  <a:satMod val="160000"/>
                </a:srgbClr>
              </a:gs>
              <a:gs pos="50000">
                <a:srgbClr val="00ADEF">
                  <a:tint val="44500"/>
                  <a:satMod val="160000"/>
                </a:srgbClr>
              </a:gs>
              <a:gs pos="100000">
                <a:srgbClr val="00ADEF">
                  <a:tint val="23500"/>
                  <a:satMod val="160000"/>
                </a:srgbClr>
              </a:gs>
            </a:gsLst>
            <a:lin ang="0" scaled="1"/>
            <a:tileRect/>
          </a:gradFill>
          <a:ln>
            <a:noFill/>
          </a:ln>
        </p:spPr>
        <p:txBody>
          <a:bodyPr wrap="square" rtlCol="0">
            <a:spAutoFit/>
          </a:bodyPr>
          <a:lstStyle/>
          <a:p>
            <a:r>
              <a:rPr lang="en-US" sz="2400" dirty="0">
                <a:solidFill>
                  <a:srgbClr val="0070C0"/>
                </a:solidFill>
                <a:latin typeface="Myriad Pro" panose="020B0503030403020204" pitchFamily="34" charset="0"/>
              </a:rPr>
              <a:t>What are the similarities and differences between CLIL lessons and MFL lessons?</a:t>
            </a:r>
          </a:p>
        </p:txBody>
      </p:sp>
      <p:sp>
        <p:nvSpPr>
          <p:cNvPr id="6" name="TextBox 5">
            <a:extLst>
              <a:ext uri="{FF2B5EF4-FFF2-40B4-BE49-F238E27FC236}">
                <a16:creationId xmlns:a16="http://schemas.microsoft.com/office/drawing/2014/main" id="{D5DDDEC0-E915-D243-9E60-84292D850FC3}"/>
              </a:ext>
            </a:extLst>
          </p:cNvPr>
          <p:cNvSpPr txBox="1"/>
          <p:nvPr/>
        </p:nvSpPr>
        <p:spPr>
          <a:xfrm>
            <a:off x="447675" y="1565758"/>
            <a:ext cx="4762504" cy="400110"/>
          </a:xfrm>
          <a:prstGeom prst="rect">
            <a:avLst/>
          </a:prstGeom>
          <a:solidFill>
            <a:srgbClr val="0065B3"/>
          </a:solidFill>
        </p:spPr>
        <p:txBody>
          <a:bodyPr wrap="square" rtlCol="0">
            <a:spAutoFit/>
          </a:bodyPr>
          <a:lstStyle/>
          <a:p>
            <a:r>
              <a:rPr lang="en-US" sz="2000" b="1" dirty="0">
                <a:solidFill>
                  <a:schemeClr val="bg1"/>
                </a:solidFill>
                <a:latin typeface="Bariol" panose="02000506040000020003" pitchFamily="2" charset="0"/>
              </a:rPr>
              <a:t>Activating learning </a:t>
            </a:r>
          </a:p>
        </p:txBody>
      </p:sp>
      <p:sp>
        <p:nvSpPr>
          <p:cNvPr id="8" name="TextBox 7">
            <a:extLst>
              <a:ext uri="{FF2B5EF4-FFF2-40B4-BE49-F238E27FC236}">
                <a16:creationId xmlns:a16="http://schemas.microsoft.com/office/drawing/2014/main" id="{983CB4E4-1BB5-8341-B927-957701BADD6A}"/>
              </a:ext>
            </a:extLst>
          </p:cNvPr>
          <p:cNvSpPr txBox="1"/>
          <p:nvPr/>
        </p:nvSpPr>
        <p:spPr>
          <a:xfrm>
            <a:off x="447675" y="2269194"/>
            <a:ext cx="4762504" cy="409858"/>
          </a:xfrm>
          <a:prstGeom prst="rect">
            <a:avLst/>
          </a:prstGeom>
          <a:solidFill>
            <a:schemeClr val="accent2">
              <a:lumMod val="50000"/>
            </a:schemeClr>
          </a:solidFill>
        </p:spPr>
        <p:txBody>
          <a:bodyPr wrap="square" rtlCol="0">
            <a:spAutoFit/>
          </a:bodyPr>
          <a:lstStyle/>
          <a:p>
            <a:r>
              <a:rPr lang="en-US" sz="2000" b="1" dirty="0">
                <a:solidFill>
                  <a:schemeClr val="bg1"/>
                </a:solidFill>
                <a:latin typeface="Bariol" panose="02000506040000020003" pitchFamily="2" charset="0"/>
              </a:rPr>
              <a:t>Guided reception </a:t>
            </a:r>
          </a:p>
        </p:txBody>
      </p:sp>
      <p:sp>
        <p:nvSpPr>
          <p:cNvPr id="9" name="TextBox 8">
            <a:extLst>
              <a:ext uri="{FF2B5EF4-FFF2-40B4-BE49-F238E27FC236}">
                <a16:creationId xmlns:a16="http://schemas.microsoft.com/office/drawing/2014/main" id="{B28094A2-4803-E243-A87C-29ECBD8F3C3D}"/>
              </a:ext>
            </a:extLst>
          </p:cNvPr>
          <p:cNvSpPr txBox="1"/>
          <p:nvPr/>
        </p:nvSpPr>
        <p:spPr>
          <a:xfrm>
            <a:off x="447675" y="3013713"/>
            <a:ext cx="4762503" cy="400110"/>
          </a:xfrm>
          <a:prstGeom prst="rect">
            <a:avLst/>
          </a:prstGeom>
          <a:solidFill>
            <a:schemeClr val="accent3">
              <a:lumMod val="50000"/>
            </a:schemeClr>
          </a:solidFill>
        </p:spPr>
        <p:txBody>
          <a:bodyPr wrap="square" rtlCol="0">
            <a:spAutoFit/>
          </a:bodyPr>
          <a:lstStyle/>
          <a:p>
            <a:r>
              <a:rPr lang="en-US" sz="2000" b="1" dirty="0">
                <a:solidFill>
                  <a:schemeClr val="bg1"/>
                </a:solidFill>
                <a:latin typeface="Bariol" panose="02000506040000020003" pitchFamily="2" charset="0"/>
              </a:rPr>
              <a:t>Identify &amp; Organize Knowledge </a:t>
            </a:r>
          </a:p>
        </p:txBody>
      </p:sp>
      <p:sp>
        <p:nvSpPr>
          <p:cNvPr id="10" name="TextBox 9">
            <a:extLst>
              <a:ext uri="{FF2B5EF4-FFF2-40B4-BE49-F238E27FC236}">
                <a16:creationId xmlns:a16="http://schemas.microsoft.com/office/drawing/2014/main" id="{D7AAD040-33BD-344E-98A8-478EEFBEB1EA}"/>
              </a:ext>
            </a:extLst>
          </p:cNvPr>
          <p:cNvSpPr txBox="1"/>
          <p:nvPr/>
        </p:nvSpPr>
        <p:spPr>
          <a:xfrm>
            <a:off x="447675" y="3792359"/>
            <a:ext cx="4762501" cy="400110"/>
          </a:xfrm>
          <a:prstGeom prst="rect">
            <a:avLst/>
          </a:prstGeom>
          <a:solidFill>
            <a:srgbClr val="7030A0"/>
          </a:solidFill>
        </p:spPr>
        <p:txBody>
          <a:bodyPr wrap="square" rtlCol="0">
            <a:spAutoFit/>
          </a:bodyPr>
          <a:lstStyle/>
          <a:p>
            <a:r>
              <a:rPr lang="en-US" sz="2000" b="1" dirty="0">
                <a:solidFill>
                  <a:schemeClr val="bg1"/>
                </a:solidFill>
                <a:latin typeface="Bariol" panose="02000506040000020003" pitchFamily="2" charset="0"/>
              </a:rPr>
              <a:t>Practice: Mediate and Interact </a:t>
            </a:r>
          </a:p>
        </p:txBody>
      </p:sp>
      <p:sp>
        <p:nvSpPr>
          <p:cNvPr id="11" name="TextBox 10">
            <a:extLst>
              <a:ext uri="{FF2B5EF4-FFF2-40B4-BE49-F238E27FC236}">
                <a16:creationId xmlns:a16="http://schemas.microsoft.com/office/drawing/2014/main" id="{C68C44E9-22F9-014D-8476-DEF263B67598}"/>
              </a:ext>
            </a:extLst>
          </p:cNvPr>
          <p:cNvSpPr txBox="1"/>
          <p:nvPr/>
        </p:nvSpPr>
        <p:spPr>
          <a:xfrm>
            <a:off x="447676" y="4549428"/>
            <a:ext cx="4762500" cy="400110"/>
          </a:xfrm>
          <a:prstGeom prst="rect">
            <a:avLst/>
          </a:prstGeom>
          <a:solidFill>
            <a:schemeClr val="accent6">
              <a:lumMod val="50000"/>
            </a:schemeClr>
          </a:solidFill>
        </p:spPr>
        <p:txBody>
          <a:bodyPr wrap="square" rtlCol="0">
            <a:spAutoFit/>
          </a:bodyPr>
          <a:lstStyle/>
          <a:p>
            <a:r>
              <a:rPr lang="en-US" sz="2000" b="1" dirty="0">
                <a:solidFill>
                  <a:schemeClr val="bg1"/>
                </a:solidFill>
                <a:latin typeface="Bariol" panose="02000506040000020003" pitchFamily="2" charset="0"/>
              </a:rPr>
              <a:t>Produce: Demonstrate content and language</a:t>
            </a:r>
          </a:p>
        </p:txBody>
      </p:sp>
      <p:sp>
        <p:nvSpPr>
          <p:cNvPr id="7" name="Oval 6">
            <a:extLst>
              <a:ext uri="{FF2B5EF4-FFF2-40B4-BE49-F238E27FC236}">
                <a16:creationId xmlns:a16="http://schemas.microsoft.com/office/drawing/2014/main" id="{26120E64-89BE-F74B-9D8C-0FCB7A4516C3}"/>
              </a:ext>
            </a:extLst>
          </p:cNvPr>
          <p:cNvSpPr/>
          <p:nvPr/>
        </p:nvSpPr>
        <p:spPr>
          <a:xfrm>
            <a:off x="7940951" y="3406428"/>
            <a:ext cx="1123950" cy="1143000"/>
          </a:xfrm>
          <a:prstGeom prst="ellipse">
            <a:avLst/>
          </a:prstGeom>
          <a:gradFill flip="none" rotWithShape="1">
            <a:gsLst>
              <a:gs pos="0">
                <a:srgbClr val="00ADEF">
                  <a:tint val="66000"/>
                  <a:satMod val="160000"/>
                </a:srgbClr>
              </a:gs>
              <a:gs pos="50000">
                <a:srgbClr val="00ADEF">
                  <a:tint val="44500"/>
                  <a:satMod val="160000"/>
                </a:srgbClr>
              </a:gs>
              <a:gs pos="100000">
                <a:srgbClr val="00ADEF">
                  <a:tint val="23500"/>
                  <a:satMod val="160000"/>
                </a:srgbClr>
              </a:gs>
            </a:gsLst>
            <a:path path="circle">
              <a:fillToRect l="100000" t="100000"/>
            </a:path>
            <a:tileRect r="-100000" b="-10000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600" b="1" dirty="0">
                <a:latin typeface="Bariol" panose="02000506040000020003" pitchFamily="2" charset="0"/>
              </a:rPr>
              <a:t>?</a:t>
            </a:r>
          </a:p>
        </p:txBody>
      </p:sp>
    </p:spTree>
    <p:extLst>
      <p:ext uri="{BB962C8B-B14F-4D97-AF65-F5344CB8AC3E}">
        <p14:creationId xmlns:p14="http://schemas.microsoft.com/office/powerpoint/2010/main" val="1227665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9" presetClass="entr" presetSubtype="0" fill="hold" grpId="1"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6933" y="2487372"/>
            <a:ext cx="8213537" cy="1470025"/>
          </a:xfrm>
        </p:spPr>
        <p:txBody>
          <a:bodyPr>
            <a:noAutofit/>
          </a:bodyPr>
          <a:lstStyle/>
          <a:p>
            <a:r>
              <a:rPr lang="en-US" sz="5400" b="1" dirty="0">
                <a:latin typeface="Bariol" panose="02000506040000020003" pitchFamily="2" charset="0"/>
              </a:rPr>
              <a:t>3. How do we assess in the CLIL classroom?</a:t>
            </a:r>
          </a:p>
        </p:txBody>
      </p:sp>
    </p:spTree>
    <p:extLst>
      <p:ext uri="{BB962C8B-B14F-4D97-AF65-F5344CB8AC3E}">
        <p14:creationId xmlns:p14="http://schemas.microsoft.com/office/powerpoint/2010/main" val="26671983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93D11-1799-F344-8906-37A1BDF8C933}"/>
              </a:ext>
            </a:extLst>
          </p:cNvPr>
          <p:cNvSpPr>
            <a:spLocks noGrp="1"/>
          </p:cNvSpPr>
          <p:nvPr>
            <p:ph type="title"/>
          </p:nvPr>
        </p:nvSpPr>
        <p:spPr>
          <a:xfrm>
            <a:off x="244139" y="121024"/>
            <a:ext cx="8229600" cy="1143000"/>
          </a:xfrm>
        </p:spPr>
        <p:txBody>
          <a:bodyPr/>
          <a:lstStyle/>
          <a:p>
            <a:r>
              <a:rPr lang="en-US" dirty="0">
                <a:solidFill>
                  <a:srgbClr val="1BCBFB"/>
                </a:solidFill>
                <a:latin typeface="Bariol" panose="02000506040000020003" pitchFamily="2" charset="0"/>
              </a:rPr>
              <a:t>Range of Assessment</a:t>
            </a:r>
          </a:p>
        </p:txBody>
      </p:sp>
      <p:sp>
        <p:nvSpPr>
          <p:cNvPr id="4" name="TextBox 3">
            <a:extLst>
              <a:ext uri="{FF2B5EF4-FFF2-40B4-BE49-F238E27FC236}">
                <a16:creationId xmlns:a16="http://schemas.microsoft.com/office/drawing/2014/main" id="{D207A88C-C4F5-B647-8CC9-072D0EDACE97}"/>
              </a:ext>
            </a:extLst>
          </p:cNvPr>
          <p:cNvSpPr txBox="1"/>
          <p:nvPr/>
        </p:nvSpPr>
        <p:spPr>
          <a:xfrm>
            <a:off x="753035" y="1761566"/>
            <a:ext cx="7637929" cy="3539430"/>
          </a:xfrm>
          <a:prstGeom prst="rect">
            <a:avLst/>
          </a:prstGeom>
          <a:noFill/>
        </p:spPr>
        <p:txBody>
          <a:bodyPr wrap="square" rtlCol="0">
            <a:spAutoFit/>
          </a:bodyPr>
          <a:lstStyle/>
          <a:p>
            <a:pPr algn="just"/>
            <a:r>
              <a:rPr lang="en-US" sz="2800" dirty="0">
                <a:latin typeface="Myriad Pro" panose="020B0503030403020204" pitchFamily="34" charset="0"/>
              </a:rPr>
              <a:t>“CLIL learners perform best when a </a:t>
            </a:r>
            <a:r>
              <a:rPr lang="en-US" sz="2800" b="1" dirty="0">
                <a:latin typeface="Myriad Pro" panose="020B0503030403020204" pitchFamily="34" charset="0"/>
              </a:rPr>
              <a:t>range of assessments</a:t>
            </a:r>
            <a:r>
              <a:rPr lang="en-US" sz="2800" dirty="0">
                <a:latin typeface="Myriad Pro" panose="020B0503030403020204" pitchFamily="34" charset="0"/>
              </a:rPr>
              <a:t> are used throughout a unit of learning (ongoing assessment) and receive </a:t>
            </a:r>
            <a:r>
              <a:rPr lang="en-US" sz="2800" b="1" dirty="0">
                <a:latin typeface="Myriad Pro" panose="020B0503030403020204" pitchFamily="34" charset="0"/>
              </a:rPr>
              <a:t>regular feedback </a:t>
            </a:r>
            <a:r>
              <a:rPr lang="en-US" sz="2800" dirty="0">
                <a:latin typeface="Myriad Pro" panose="020B0503030403020204" pitchFamily="34" charset="0"/>
              </a:rPr>
              <a:t>culminating in a summative assessment at the end which is a culmination of all assessments.”</a:t>
            </a:r>
          </a:p>
          <a:p>
            <a:pPr algn="just"/>
            <a:endParaRPr lang="en-US" sz="2800" dirty="0">
              <a:latin typeface="Myriad Pro" panose="020B0503030403020204" pitchFamily="34" charset="0"/>
            </a:endParaRPr>
          </a:p>
          <a:p>
            <a:pPr algn="just"/>
            <a:r>
              <a:rPr lang="en-US" sz="2800" dirty="0">
                <a:latin typeface="Myriad Pro" panose="020B0503030403020204" pitchFamily="34" charset="0"/>
              </a:rPr>
              <a:t>Coyle, 2015</a:t>
            </a:r>
          </a:p>
        </p:txBody>
      </p:sp>
    </p:spTree>
    <p:extLst>
      <p:ext uri="{BB962C8B-B14F-4D97-AF65-F5344CB8AC3E}">
        <p14:creationId xmlns:p14="http://schemas.microsoft.com/office/powerpoint/2010/main" val="1054828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93D11-1799-F344-8906-37A1BDF8C933}"/>
              </a:ext>
            </a:extLst>
          </p:cNvPr>
          <p:cNvSpPr>
            <a:spLocks noGrp="1"/>
          </p:cNvSpPr>
          <p:nvPr>
            <p:ph type="title"/>
          </p:nvPr>
        </p:nvSpPr>
        <p:spPr>
          <a:xfrm>
            <a:off x="244139" y="121024"/>
            <a:ext cx="8229600" cy="1143000"/>
          </a:xfrm>
        </p:spPr>
        <p:txBody>
          <a:bodyPr/>
          <a:lstStyle/>
          <a:p>
            <a:r>
              <a:rPr lang="en-US" dirty="0">
                <a:solidFill>
                  <a:srgbClr val="1BCBFB"/>
                </a:solidFill>
                <a:latin typeface="Bariol" panose="02000506040000020003" pitchFamily="2" charset="0"/>
              </a:rPr>
              <a:t>What do I assess?</a:t>
            </a:r>
          </a:p>
        </p:txBody>
      </p:sp>
      <p:graphicFrame>
        <p:nvGraphicFramePr>
          <p:cNvPr id="7" name="Diagram 6">
            <a:extLst>
              <a:ext uri="{FF2B5EF4-FFF2-40B4-BE49-F238E27FC236}">
                <a16:creationId xmlns:a16="http://schemas.microsoft.com/office/drawing/2014/main" id="{5FD44F2E-22F5-C64E-9582-B5F165AF6F0D}"/>
              </a:ext>
            </a:extLst>
          </p:cNvPr>
          <p:cNvGraphicFramePr/>
          <p:nvPr>
            <p:extLst>
              <p:ext uri="{D42A27DB-BD31-4B8C-83A1-F6EECF244321}">
                <p14:modId xmlns:p14="http://schemas.microsoft.com/office/powerpoint/2010/main" val="2366477322"/>
              </p:ext>
            </p:extLst>
          </p:nvPr>
        </p:nvGraphicFramePr>
        <p:xfrm>
          <a:off x="289112" y="1653989"/>
          <a:ext cx="8565776"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7FD302B8-D97E-6249-90D0-F15B7756357F}"/>
              </a:ext>
            </a:extLst>
          </p:cNvPr>
          <p:cNvSpPr txBox="1"/>
          <p:nvPr/>
        </p:nvSpPr>
        <p:spPr>
          <a:xfrm>
            <a:off x="670261" y="1264024"/>
            <a:ext cx="7805983" cy="707886"/>
          </a:xfrm>
          <a:prstGeom prst="rect">
            <a:avLst/>
          </a:prstGeom>
          <a:noFill/>
        </p:spPr>
        <p:txBody>
          <a:bodyPr wrap="none" rtlCol="0">
            <a:spAutoFit/>
          </a:bodyPr>
          <a:lstStyle/>
          <a:p>
            <a:r>
              <a:rPr lang="en-US" sz="4000" b="1" dirty="0">
                <a:solidFill>
                  <a:srgbClr val="EB7722"/>
                </a:solidFill>
                <a:latin typeface="Bariol" panose="02000506040000020003" pitchFamily="2" charset="0"/>
              </a:rPr>
              <a:t>Language is not assessed in isolation </a:t>
            </a:r>
          </a:p>
        </p:txBody>
      </p:sp>
    </p:spTree>
    <p:extLst>
      <p:ext uri="{BB962C8B-B14F-4D97-AF65-F5344CB8AC3E}">
        <p14:creationId xmlns:p14="http://schemas.microsoft.com/office/powerpoint/2010/main" val="2600048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93D11-1799-F344-8906-37A1BDF8C933}"/>
              </a:ext>
            </a:extLst>
          </p:cNvPr>
          <p:cNvSpPr>
            <a:spLocks noGrp="1"/>
          </p:cNvSpPr>
          <p:nvPr>
            <p:ph type="title"/>
          </p:nvPr>
        </p:nvSpPr>
        <p:spPr>
          <a:xfrm>
            <a:off x="284480" y="0"/>
            <a:ext cx="8229600" cy="1143000"/>
          </a:xfrm>
        </p:spPr>
        <p:txBody>
          <a:bodyPr/>
          <a:lstStyle/>
          <a:p>
            <a:r>
              <a:rPr lang="en-US" dirty="0">
                <a:solidFill>
                  <a:srgbClr val="1BCBFB"/>
                </a:solidFill>
                <a:latin typeface="Bariol" panose="02000506040000020003" pitchFamily="2" charset="0"/>
              </a:rPr>
              <a:t>How do I assess?</a:t>
            </a:r>
          </a:p>
        </p:txBody>
      </p:sp>
      <p:sp>
        <p:nvSpPr>
          <p:cNvPr id="6" name="TextBox 5">
            <a:extLst>
              <a:ext uri="{FF2B5EF4-FFF2-40B4-BE49-F238E27FC236}">
                <a16:creationId xmlns:a16="http://schemas.microsoft.com/office/drawing/2014/main" id="{C00400F9-3A99-9341-846B-A1AEBC52CA88}"/>
              </a:ext>
            </a:extLst>
          </p:cNvPr>
          <p:cNvSpPr txBox="1"/>
          <p:nvPr/>
        </p:nvSpPr>
        <p:spPr>
          <a:xfrm>
            <a:off x="284480" y="1292901"/>
            <a:ext cx="8373278" cy="2646878"/>
          </a:xfrm>
          <a:prstGeom prst="rect">
            <a:avLst/>
          </a:prstGeom>
          <a:noFill/>
        </p:spPr>
        <p:txBody>
          <a:bodyPr wrap="square" rtlCol="0">
            <a:spAutoFit/>
          </a:bodyPr>
          <a:lstStyle/>
          <a:p>
            <a:pPr algn="ctr"/>
            <a:r>
              <a:rPr lang="en-US" sz="16600" b="1" dirty="0">
                <a:solidFill>
                  <a:srgbClr val="EB7722"/>
                </a:solidFill>
                <a:latin typeface="Bariol" panose="02000506040000020003" pitchFamily="2" charset="0"/>
              </a:rPr>
              <a:t>Rubrics</a:t>
            </a:r>
          </a:p>
        </p:txBody>
      </p:sp>
      <p:sp>
        <p:nvSpPr>
          <p:cNvPr id="7" name="Title 1">
            <a:extLst>
              <a:ext uri="{FF2B5EF4-FFF2-40B4-BE49-F238E27FC236}">
                <a16:creationId xmlns:a16="http://schemas.microsoft.com/office/drawing/2014/main" id="{37158298-7237-3842-BE21-96B006A73391}"/>
              </a:ext>
            </a:extLst>
          </p:cNvPr>
          <p:cNvSpPr txBox="1">
            <a:spLocks/>
          </p:cNvSpPr>
          <p:nvPr/>
        </p:nvSpPr>
        <p:spPr>
          <a:xfrm>
            <a:off x="-39838" y="3143046"/>
            <a:ext cx="9021913" cy="159346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000" b="1" kern="1200">
                <a:solidFill>
                  <a:srgbClr val="00ADEF"/>
                </a:solidFill>
                <a:latin typeface="Helvetica"/>
                <a:ea typeface="+mj-ea"/>
                <a:cs typeface="Helvetica"/>
              </a:defRPr>
            </a:lvl1pPr>
          </a:lstStyle>
          <a:p>
            <a:pPr algn="ctr"/>
            <a:r>
              <a:rPr lang="en-US" dirty="0">
                <a:solidFill>
                  <a:srgbClr val="1BCBFB"/>
                </a:solidFill>
                <a:latin typeface="Bariol" panose="02000506040000020003" pitchFamily="2" charset="0"/>
              </a:rPr>
              <a:t>In the target language: </a:t>
            </a:r>
          </a:p>
          <a:p>
            <a:pPr algn="ctr"/>
            <a:r>
              <a:rPr lang="en-US" dirty="0">
                <a:solidFill>
                  <a:srgbClr val="1BCBFB"/>
                </a:solidFill>
                <a:latin typeface="Bariol" panose="02000506040000020003" pitchFamily="2" charset="0"/>
              </a:rPr>
              <a:t>a language learning opportunity </a:t>
            </a:r>
          </a:p>
        </p:txBody>
      </p:sp>
    </p:spTree>
    <p:extLst>
      <p:ext uri="{BB962C8B-B14F-4D97-AF65-F5344CB8AC3E}">
        <p14:creationId xmlns:p14="http://schemas.microsoft.com/office/powerpoint/2010/main" val="24913590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93D11-1799-F344-8906-37A1BDF8C933}"/>
              </a:ext>
            </a:extLst>
          </p:cNvPr>
          <p:cNvSpPr>
            <a:spLocks noGrp="1"/>
          </p:cNvSpPr>
          <p:nvPr>
            <p:ph type="title"/>
          </p:nvPr>
        </p:nvSpPr>
        <p:spPr>
          <a:xfrm>
            <a:off x="284480" y="0"/>
            <a:ext cx="8229600" cy="1143000"/>
          </a:xfrm>
        </p:spPr>
        <p:txBody>
          <a:bodyPr/>
          <a:lstStyle/>
          <a:p>
            <a:r>
              <a:rPr lang="en-US" dirty="0">
                <a:solidFill>
                  <a:srgbClr val="1BCBFB"/>
                </a:solidFill>
                <a:latin typeface="Bariol" panose="02000506040000020003" pitchFamily="2" charset="0"/>
              </a:rPr>
              <a:t>How do I assess?</a:t>
            </a:r>
          </a:p>
        </p:txBody>
      </p:sp>
      <p:sp>
        <p:nvSpPr>
          <p:cNvPr id="6" name="Title 1">
            <a:extLst>
              <a:ext uri="{FF2B5EF4-FFF2-40B4-BE49-F238E27FC236}">
                <a16:creationId xmlns:a16="http://schemas.microsoft.com/office/drawing/2014/main" id="{4E954A4F-4C40-504B-89AE-3190C6D765D7}"/>
              </a:ext>
            </a:extLst>
          </p:cNvPr>
          <p:cNvSpPr txBox="1">
            <a:spLocks/>
          </p:cNvSpPr>
          <p:nvPr/>
        </p:nvSpPr>
        <p:spPr>
          <a:xfrm>
            <a:off x="284480" y="466569"/>
            <a:ext cx="3400603" cy="873938"/>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000" b="1" kern="1200">
                <a:solidFill>
                  <a:srgbClr val="00ADEF"/>
                </a:solidFill>
                <a:latin typeface="Helvetica"/>
                <a:ea typeface="+mj-ea"/>
                <a:cs typeface="Helvetica"/>
              </a:defRPr>
            </a:lvl1pPr>
          </a:lstStyle>
          <a:p>
            <a:r>
              <a:rPr lang="en-US" sz="2000" dirty="0">
                <a:solidFill>
                  <a:srgbClr val="EB7722"/>
                </a:solidFill>
                <a:latin typeface="Bariol" panose="02000506040000020003" pitchFamily="2" charset="0"/>
              </a:rPr>
              <a:t>Rubrics (Skills) </a:t>
            </a:r>
          </a:p>
        </p:txBody>
      </p:sp>
      <p:pic>
        <p:nvPicPr>
          <p:cNvPr id="3" name="Picture 2">
            <a:extLst>
              <a:ext uri="{FF2B5EF4-FFF2-40B4-BE49-F238E27FC236}">
                <a16:creationId xmlns:a16="http://schemas.microsoft.com/office/drawing/2014/main" id="{7BB74396-8553-D145-A1E8-4F00D61FFE99}"/>
              </a:ext>
            </a:extLst>
          </p:cNvPr>
          <p:cNvPicPr>
            <a:picLocks noChangeAspect="1"/>
          </p:cNvPicPr>
          <p:nvPr/>
        </p:nvPicPr>
        <p:blipFill rotWithShape="1">
          <a:blip r:embed="rId3"/>
          <a:srcRect l="18196" t="15481" r="38525" b="12164"/>
          <a:stretch/>
        </p:blipFill>
        <p:spPr>
          <a:xfrm>
            <a:off x="3152266" y="213610"/>
            <a:ext cx="5361814" cy="5602481"/>
          </a:xfrm>
          <a:prstGeom prst="rect">
            <a:avLst/>
          </a:prstGeom>
        </p:spPr>
      </p:pic>
      <p:sp>
        <p:nvSpPr>
          <p:cNvPr id="7" name="TextBox 6">
            <a:extLst>
              <a:ext uri="{FF2B5EF4-FFF2-40B4-BE49-F238E27FC236}">
                <a16:creationId xmlns:a16="http://schemas.microsoft.com/office/drawing/2014/main" id="{39B8E321-B87D-D44C-ACAA-142F57D1275B}"/>
              </a:ext>
            </a:extLst>
          </p:cNvPr>
          <p:cNvSpPr txBox="1"/>
          <p:nvPr/>
        </p:nvSpPr>
        <p:spPr>
          <a:xfrm>
            <a:off x="284480" y="1593466"/>
            <a:ext cx="2754663" cy="3108543"/>
          </a:xfrm>
          <a:prstGeom prst="rect">
            <a:avLst/>
          </a:prstGeom>
          <a:noFill/>
        </p:spPr>
        <p:txBody>
          <a:bodyPr wrap="square" rtlCol="0">
            <a:spAutoFit/>
          </a:bodyPr>
          <a:lstStyle/>
          <a:p>
            <a:pPr algn="just"/>
            <a:r>
              <a:rPr lang="en-US" sz="2800" dirty="0">
                <a:latin typeface="Myriad Pro" panose="020B0503030403020204" pitchFamily="34" charset="0"/>
              </a:rPr>
              <a:t>Measurable criteria</a:t>
            </a:r>
          </a:p>
          <a:p>
            <a:pPr algn="just"/>
            <a:endParaRPr lang="en-US" sz="2800" dirty="0">
              <a:latin typeface="Myriad Pro" panose="020B0503030403020204" pitchFamily="34" charset="0"/>
            </a:endParaRPr>
          </a:p>
          <a:p>
            <a:pPr algn="just"/>
            <a:r>
              <a:rPr lang="en-US" sz="2800" dirty="0">
                <a:latin typeface="Myriad Pro" panose="020B0503030403020204" pitchFamily="34" charset="0"/>
              </a:rPr>
              <a:t>Award all aspects of learning</a:t>
            </a:r>
          </a:p>
          <a:p>
            <a:pPr algn="just"/>
            <a:endParaRPr lang="en-US" sz="2800" dirty="0">
              <a:latin typeface="Myriad Pro" panose="020B0503030403020204" pitchFamily="34" charset="0"/>
            </a:endParaRPr>
          </a:p>
          <a:p>
            <a:pPr algn="just"/>
            <a:r>
              <a:rPr lang="en-US" sz="2800" dirty="0">
                <a:latin typeface="Myriad Pro" panose="020B0503030403020204" pitchFamily="34" charset="0"/>
              </a:rPr>
              <a:t>Descriptors </a:t>
            </a:r>
          </a:p>
        </p:txBody>
      </p:sp>
    </p:spTree>
    <p:extLst>
      <p:ext uri="{BB962C8B-B14F-4D97-AF65-F5344CB8AC3E}">
        <p14:creationId xmlns:p14="http://schemas.microsoft.com/office/powerpoint/2010/main" val="23931391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68;p10">
            <a:extLst>
              <a:ext uri="{FF2B5EF4-FFF2-40B4-BE49-F238E27FC236}">
                <a16:creationId xmlns:a16="http://schemas.microsoft.com/office/drawing/2014/main" id="{B704261A-2535-2C49-965E-345829D67D9A}"/>
              </a:ext>
            </a:extLst>
          </p:cNvPr>
          <p:cNvSpPr txBox="1">
            <a:spLocks/>
          </p:cNvSpPr>
          <p:nvPr/>
        </p:nvSpPr>
        <p:spPr>
          <a:xfrm>
            <a:off x="144958" y="210287"/>
            <a:ext cx="6482400" cy="808312"/>
          </a:xfrm>
          <a:prstGeom prst="rect">
            <a:avLst/>
          </a:prstGeom>
        </p:spPr>
        <p:txBody>
          <a:bodyPr spcFirstLastPara="1" wrap="square" lIns="91425" tIns="45700" rIns="91425" bIns="4570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buNone/>
            </a:pPr>
            <a:r>
              <a:rPr lang="en-US" sz="3600" b="1" dirty="0">
                <a:solidFill>
                  <a:srgbClr val="00ADEF"/>
                </a:solidFill>
                <a:latin typeface="Bariol" panose="02000506040000020003" pitchFamily="2" charset="0"/>
              </a:rPr>
              <a:t>To begin: The 4CS</a:t>
            </a:r>
            <a:endParaRPr lang="en-US" sz="3600" b="1" dirty="0">
              <a:solidFill>
                <a:srgbClr val="00ADEF"/>
              </a:solidFill>
            </a:endParaRPr>
          </a:p>
        </p:txBody>
      </p:sp>
      <p:sp>
        <p:nvSpPr>
          <p:cNvPr id="4" name="Google Shape;68;p10">
            <a:extLst>
              <a:ext uri="{FF2B5EF4-FFF2-40B4-BE49-F238E27FC236}">
                <a16:creationId xmlns:a16="http://schemas.microsoft.com/office/drawing/2014/main" id="{5C890627-9EDA-8441-B8A5-6611A808A682}"/>
              </a:ext>
            </a:extLst>
          </p:cNvPr>
          <p:cNvSpPr txBox="1">
            <a:spLocks/>
          </p:cNvSpPr>
          <p:nvPr/>
        </p:nvSpPr>
        <p:spPr>
          <a:xfrm>
            <a:off x="585700" y="1184233"/>
            <a:ext cx="6482400" cy="4489533"/>
          </a:xfrm>
          <a:prstGeom prst="rect">
            <a:avLst/>
          </a:prstGeom>
        </p:spPr>
        <p:txBody>
          <a:bodyPr spcFirstLastPara="1" wrap="square" lIns="91425" tIns="45700" rIns="91425" bIns="4570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buNone/>
            </a:pPr>
            <a:r>
              <a:rPr lang="en-US" sz="3600" b="1" dirty="0">
                <a:solidFill>
                  <a:srgbClr val="FF0000"/>
                </a:solidFill>
                <a:latin typeface="Bariol" panose="02000506040000020003" pitchFamily="2" charset="0"/>
              </a:rPr>
              <a:t>C</a:t>
            </a:r>
            <a:r>
              <a:rPr lang="en-US" sz="3600" b="1" dirty="0">
                <a:solidFill>
                  <a:srgbClr val="00ADEF"/>
                </a:solidFill>
                <a:latin typeface="Bariol" panose="02000506040000020003" pitchFamily="2" charset="0"/>
              </a:rPr>
              <a:t>ontent</a:t>
            </a:r>
          </a:p>
          <a:p>
            <a:pPr marL="0" indent="0">
              <a:spcBef>
                <a:spcPts val="600"/>
              </a:spcBef>
              <a:buNone/>
            </a:pPr>
            <a:endParaRPr lang="en-US" sz="3600" b="1" dirty="0">
              <a:solidFill>
                <a:srgbClr val="00ADEF"/>
              </a:solidFill>
              <a:latin typeface="Bariol" panose="02000506040000020003" pitchFamily="2" charset="0"/>
            </a:endParaRPr>
          </a:p>
          <a:p>
            <a:pPr marL="0" indent="0">
              <a:spcBef>
                <a:spcPts val="600"/>
              </a:spcBef>
              <a:buNone/>
            </a:pPr>
            <a:r>
              <a:rPr lang="en-US" sz="3600" b="1" dirty="0">
                <a:solidFill>
                  <a:srgbClr val="FF0000"/>
                </a:solidFill>
                <a:latin typeface="Bariol" panose="02000506040000020003" pitchFamily="2" charset="0"/>
              </a:rPr>
              <a:t>C</a:t>
            </a:r>
            <a:r>
              <a:rPr lang="en-US" sz="3600" b="1" dirty="0">
                <a:solidFill>
                  <a:srgbClr val="00ADEF"/>
                </a:solidFill>
                <a:latin typeface="Bariol" panose="02000506040000020003" pitchFamily="2" charset="0"/>
              </a:rPr>
              <a:t>ommunication </a:t>
            </a:r>
          </a:p>
          <a:p>
            <a:pPr marL="0" indent="0">
              <a:spcBef>
                <a:spcPts val="600"/>
              </a:spcBef>
              <a:buNone/>
            </a:pPr>
            <a:endParaRPr lang="en-US" sz="3600" b="1" dirty="0">
              <a:solidFill>
                <a:srgbClr val="00ADEF"/>
              </a:solidFill>
              <a:latin typeface="Bariol" panose="02000506040000020003" pitchFamily="2" charset="0"/>
            </a:endParaRPr>
          </a:p>
          <a:p>
            <a:pPr marL="0" indent="0">
              <a:spcBef>
                <a:spcPts val="600"/>
              </a:spcBef>
              <a:buNone/>
            </a:pPr>
            <a:r>
              <a:rPr lang="en-US" sz="3600" b="1" dirty="0">
                <a:solidFill>
                  <a:srgbClr val="FF0000"/>
                </a:solidFill>
                <a:latin typeface="Bariol" panose="02000506040000020003" pitchFamily="2" charset="0"/>
              </a:rPr>
              <a:t>C</a:t>
            </a:r>
            <a:r>
              <a:rPr lang="en-US" sz="3600" b="1" dirty="0">
                <a:solidFill>
                  <a:srgbClr val="00ADEF"/>
                </a:solidFill>
                <a:latin typeface="Bariol" panose="02000506040000020003" pitchFamily="2" charset="0"/>
              </a:rPr>
              <a:t>ognition </a:t>
            </a:r>
          </a:p>
          <a:p>
            <a:pPr marL="0" indent="0">
              <a:spcBef>
                <a:spcPts val="600"/>
              </a:spcBef>
              <a:buNone/>
            </a:pPr>
            <a:endParaRPr lang="en-US" sz="3600" b="1" dirty="0">
              <a:solidFill>
                <a:srgbClr val="00ADEF"/>
              </a:solidFill>
              <a:latin typeface="Bariol" panose="02000506040000020003" pitchFamily="2" charset="0"/>
            </a:endParaRPr>
          </a:p>
          <a:p>
            <a:pPr marL="0" indent="0">
              <a:spcBef>
                <a:spcPts val="600"/>
              </a:spcBef>
              <a:buNone/>
            </a:pPr>
            <a:r>
              <a:rPr lang="en-US" sz="3600" b="1" dirty="0">
                <a:solidFill>
                  <a:srgbClr val="FF0000"/>
                </a:solidFill>
                <a:latin typeface="Bariol" panose="02000506040000020003" pitchFamily="2" charset="0"/>
              </a:rPr>
              <a:t>C</a:t>
            </a:r>
            <a:r>
              <a:rPr lang="en-US" sz="3600" b="1" dirty="0">
                <a:solidFill>
                  <a:srgbClr val="00ADEF"/>
                </a:solidFill>
                <a:latin typeface="Bariol" panose="02000506040000020003" pitchFamily="2" charset="0"/>
              </a:rPr>
              <a:t>ulture</a:t>
            </a:r>
          </a:p>
        </p:txBody>
      </p:sp>
      <p:sp>
        <p:nvSpPr>
          <p:cNvPr id="5" name="TextBox 4">
            <a:extLst>
              <a:ext uri="{FF2B5EF4-FFF2-40B4-BE49-F238E27FC236}">
                <a16:creationId xmlns:a16="http://schemas.microsoft.com/office/drawing/2014/main" id="{A5F333C7-60B6-324B-A80F-81B066F63DC2}"/>
              </a:ext>
            </a:extLst>
          </p:cNvPr>
          <p:cNvSpPr txBox="1"/>
          <p:nvPr/>
        </p:nvSpPr>
        <p:spPr>
          <a:xfrm>
            <a:off x="3826900" y="1216816"/>
            <a:ext cx="5154865" cy="923330"/>
          </a:xfrm>
          <a:prstGeom prst="rect">
            <a:avLst/>
          </a:prstGeom>
          <a:solidFill>
            <a:srgbClr val="0065B3"/>
          </a:solidFill>
        </p:spPr>
        <p:txBody>
          <a:bodyPr wrap="square">
            <a:spAutoFit/>
          </a:bodyPr>
          <a:lstStyle>
            <a:defPPr>
              <a:defRPr lang="en-US"/>
            </a:defPPr>
            <a:lvl1pPr algn="just">
              <a:defRPr>
                <a:solidFill>
                  <a:schemeClr val="bg1"/>
                </a:solidFill>
                <a:latin typeface="Myriad Pro" panose="020B0503030403020204" pitchFamily="34" charset="0"/>
              </a:defRPr>
            </a:lvl1pPr>
          </a:lstStyle>
          <a:p>
            <a:r>
              <a:rPr lang="en-IE" dirty="0"/>
              <a:t>Progression in knowledge, skills and understanding related to specific elements of a defined curriculum. (D)</a:t>
            </a:r>
            <a:endParaRPr lang="en-US" dirty="0"/>
          </a:p>
        </p:txBody>
      </p:sp>
      <p:sp>
        <p:nvSpPr>
          <p:cNvPr id="10" name="Rectangle 9">
            <a:extLst>
              <a:ext uri="{FF2B5EF4-FFF2-40B4-BE49-F238E27FC236}">
                <a16:creationId xmlns:a16="http://schemas.microsoft.com/office/drawing/2014/main" id="{DCFB570E-84F9-1C4F-AA60-1543B5A5B661}"/>
              </a:ext>
            </a:extLst>
          </p:cNvPr>
          <p:cNvSpPr/>
          <p:nvPr/>
        </p:nvSpPr>
        <p:spPr>
          <a:xfrm>
            <a:off x="3826900" y="2480509"/>
            <a:ext cx="5154865" cy="646331"/>
          </a:xfrm>
          <a:prstGeom prst="rect">
            <a:avLst/>
          </a:prstGeom>
          <a:solidFill>
            <a:srgbClr val="0065B3"/>
          </a:solidFill>
        </p:spPr>
        <p:txBody>
          <a:bodyPr wrap="square">
            <a:spAutoFit/>
          </a:bodyPr>
          <a:lstStyle/>
          <a:p>
            <a:pPr algn="just"/>
            <a:r>
              <a:rPr lang="en-IE" dirty="0">
                <a:solidFill>
                  <a:schemeClr val="bg1"/>
                </a:solidFill>
                <a:latin typeface="Myriad Pro" panose="020B0503030403020204" pitchFamily="34" charset="0"/>
              </a:rPr>
              <a:t>Using language to learn whilst learning to use language                  (C)</a:t>
            </a:r>
            <a:endParaRPr lang="en-US" dirty="0">
              <a:solidFill>
                <a:schemeClr val="bg1"/>
              </a:solidFill>
              <a:latin typeface="Myriad Pro" panose="020B0503030403020204" pitchFamily="34" charset="0"/>
            </a:endParaRPr>
          </a:p>
        </p:txBody>
      </p:sp>
      <p:sp>
        <p:nvSpPr>
          <p:cNvPr id="11" name="Rectangle 10">
            <a:extLst>
              <a:ext uri="{FF2B5EF4-FFF2-40B4-BE49-F238E27FC236}">
                <a16:creationId xmlns:a16="http://schemas.microsoft.com/office/drawing/2014/main" id="{C1C2C0CA-D1FD-674B-A177-B2BD119A77E1}"/>
              </a:ext>
            </a:extLst>
          </p:cNvPr>
          <p:cNvSpPr/>
          <p:nvPr/>
        </p:nvSpPr>
        <p:spPr>
          <a:xfrm>
            <a:off x="3826900" y="3351891"/>
            <a:ext cx="5154866" cy="923330"/>
          </a:xfrm>
          <a:prstGeom prst="rect">
            <a:avLst/>
          </a:prstGeom>
          <a:solidFill>
            <a:srgbClr val="0065B3"/>
          </a:solidFill>
        </p:spPr>
        <p:txBody>
          <a:bodyPr wrap="square">
            <a:spAutoFit/>
          </a:bodyPr>
          <a:lstStyle/>
          <a:p>
            <a:pPr algn="just"/>
            <a:r>
              <a:rPr lang="en-IE" dirty="0">
                <a:solidFill>
                  <a:schemeClr val="bg1"/>
                </a:solidFill>
                <a:latin typeface="Myriad Pro" panose="020B0503030403020204" pitchFamily="34" charset="0"/>
              </a:rPr>
              <a:t>Developing thinking skills which link concept formation (abstract and concrete), understanding and language                                               (B)</a:t>
            </a:r>
            <a:endParaRPr lang="en-US" dirty="0">
              <a:solidFill>
                <a:schemeClr val="bg1"/>
              </a:solidFill>
              <a:latin typeface="Myriad Pro" panose="020B0503030403020204" pitchFamily="34" charset="0"/>
            </a:endParaRPr>
          </a:p>
        </p:txBody>
      </p:sp>
      <p:sp>
        <p:nvSpPr>
          <p:cNvPr id="12" name="Rectangle 11">
            <a:extLst>
              <a:ext uri="{FF2B5EF4-FFF2-40B4-BE49-F238E27FC236}">
                <a16:creationId xmlns:a16="http://schemas.microsoft.com/office/drawing/2014/main" id="{22A9A422-F1A3-1C45-9A80-540441046041}"/>
              </a:ext>
            </a:extLst>
          </p:cNvPr>
          <p:cNvSpPr/>
          <p:nvPr/>
        </p:nvSpPr>
        <p:spPr>
          <a:xfrm>
            <a:off x="3826900" y="4717854"/>
            <a:ext cx="5154867" cy="923330"/>
          </a:xfrm>
          <a:prstGeom prst="rect">
            <a:avLst/>
          </a:prstGeom>
          <a:solidFill>
            <a:srgbClr val="0065B3"/>
          </a:solidFill>
        </p:spPr>
        <p:txBody>
          <a:bodyPr wrap="square">
            <a:spAutoFit/>
          </a:bodyPr>
          <a:lstStyle/>
          <a:p>
            <a:pPr algn="just"/>
            <a:r>
              <a:rPr lang="en-IE" dirty="0">
                <a:solidFill>
                  <a:schemeClr val="bg1"/>
                </a:solidFill>
                <a:latin typeface="Myriad Pro" panose="020B0503030403020204" pitchFamily="34" charset="0"/>
              </a:rPr>
              <a:t>Exposure to alternative perspectives and shared understandings, which deepen awareness of otherness and self.                                                         (A)</a:t>
            </a:r>
            <a:endParaRPr lang="en-US" dirty="0">
              <a:solidFill>
                <a:schemeClr val="bg1"/>
              </a:solidFill>
              <a:latin typeface="Myriad Pro" panose="020B0503030403020204" pitchFamily="34" charset="0"/>
            </a:endParaRPr>
          </a:p>
        </p:txBody>
      </p:sp>
    </p:spTree>
    <p:extLst>
      <p:ext uri="{BB962C8B-B14F-4D97-AF65-F5344CB8AC3E}">
        <p14:creationId xmlns:p14="http://schemas.microsoft.com/office/powerpoint/2010/main" val="13642239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93D11-1799-F344-8906-37A1BDF8C933}"/>
              </a:ext>
            </a:extLst>
          </p:cNvPr>
          <p:cNvSpPr>
            <a:spLocks noGrp="1"/>
          </p:cNvSpPr>
          <p:nvPr>
            <p:ph type="title"/>
          </p:nvPr>
        </p:nvSpPr>
        <p:spPr>
          <a:xfrm>
            <a:off x="284480" y="0"/>
            <a:ext cx="8229600" cy="1143000"/>
          </a:xfrm>
        </p:spPr>
        <p:txBody>
          <a:bodyPr/>
          <a:lstStyle/>
          <a:p>
            <a:r>
              <a:rPr lang="en-US" dirty="0">
                <a:solidFill>
                  <a:srgbClr val="1BCBFB"/>
                </a:solidFill>
                <a:latin typeface="Bariol" panose="02000506040000020003" pitchFamily="2" charset="0"/>
              </a:rPr>
              <a:t>How do I assess?</a:t>
            </a:r>
          </a:p>
        </p:txBody>
      </p:sp>
      <p:sp>
        <p:nvSpPr>
          <p:cNvPr id="6" name="Title 1">
            <a:extLst>
              <a:ext uri="{FF2B5EF4-FFF2-40B4-BE49-F238E27FC236}">
                <a16:creationId xmlns:a16="http://schemas.microsoft.com/office/drawing/2014/main" id="{4E954A4F-4C40-504B-89AE-3190C6D765D7}"/>
              </a:ext>
            </a:extLst>
          </p:cNvPr>
          <p:cNvSpPr txBox="1">
            <a:spLocks/>
          </p:cNvSpPr>
          <p:nvPr/>
        </p:nvSpPr>
        <p:spPr>
          <a:xfrm>
            <a:off x="284480" y="466569"/>
            <a:ext cx="3400603" cy="873938"/>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000" b="1" kern="1200">
                <a:solidFill>
                  <a:srgbClr val="00ADEF"/>
                </a:solidFill>
                <a:latin typeface="Helvetica"/>
                <a:ea typeface="+mj-ea"/>
                <a:cs typeface="Helvetica"/>
              </a:defRPr>
            </a:lvl1pPr>
          </a:lstStyle>
          <a:p>
            <a:r>
              <a:rPr lang="en-US" sz="2000" dirty="0">
                <a:solidFill>
                  <a:srgbClr val="EB7722"/>
                </a:solidFill>
                <a:latin typeface="Bariol" panose="02000506040000020003" pitchFamily="2" charset="0"/>
              </a:rPr>
              <a:t>Word </a:t>
            </a:r>
            <a:r>
              <a:rPr lang="en-US" sz="2000" dirty="0">
                <a:solidFill>
                  <a:srgbClr val="EB7722"/>
                </a:solidFill>
                <a:latin typeface="Bariol" panose="02000506040000020003" pitchFamily="2" charset="0"/>
                <a:sym typeface="Wingdings" pitchFamily="2" charset="2"/>
              </a:rPr>
              <a:t> Text Level</a:t>
            </a:r>
            <a:endParaRPr lang="en-US" sz="2000" dirty="0">
              <a:solidFill>
                <a:srgbClr val="EB7722"/>
              </a:solidFill>
              <a:latin typeface="Bariol" panose="02000506040000020003" pitchFamily="2" charset="0"/>
            </a:endParaRPr>
          </a:p>
        </p:txBody>
      </p:sp>
      <p:pic>
        <p:nvPicPr>
          <p:cNvPr id="4" name="Picture 3">
            <a:extLst>
              <a:ext uri="{FF2B5EF4-FFF2-40B4-BE49-F238E27FC236}">
                <a16:creationId xmlns:a16="http://schemas.microsoft.com/office/drawing/2014/main" id="{1F69DF3F-3831-9D4B-8999-7BE0997E46AD}"/>
              </a:ext>
            </a:extLst>
          </p:cNvPr>
          <p:cNvPicPr>
            <a:picLocks noChangeAspect="1"/>
          </p:cNvPicPr>
          <p:nvPr/>
        </p:nvPicPr>
        <p:blipFill rotWithShape="1">
          <a:blip r:embed="rId3"/>
          <a:srcRect l="23279" t="15784" r="45738" b="14787"/>
          <a:stretch/>
        </p:blipFill>
        <p:spPr>
          <a:xfrm>
            <a:off x="483600" y="1609569"/>
            <a:ext cx="2374783" cy="3325942"/>
          </a:xfrm>
          <a:prstGeom prst="rect">
            <a:avLst/>
          </a:prstGeom>
        </p:spPr>
      </p:pic>
      <p:sp>
        <p:nvSpPr>
          <p:cNvPr id="7" name="TextBox 6">
            <a:extLst>
              <a:ext uri="{FF2B5EF4-FFF2-40B4-BE49-F238E27FC236}">
                <a16:creationId xmlns:a16="http://schemas.microsoft.com/office/drawing/2014/main" id="{F94D3BFF-4687-8B4E-9044-D9CC65EC6183}"/>
              </a:ext>
            </a:extLst>
          </p:cNvPr>
          <p:cNvSpPr txBox="1"/>
          <p:nvPr/>
        </p:nvSpPr>
        <p:spPr>
          <a:xfrm>
            <a:off x="5759417" y="2149155"/>
            <a:ext cx="2754663" cy="2246769"/>
          </a:xfrm>
          <a:prstGeom prst="rect">
            <a:avLst/>
          </a:prstGeom>
          <a:solidFill>
            <a:srgbClr val="1BCBFB"/>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n-US" sz="2800" b="1" u="sng" dirty="0">
                <a:latin typeface="Myriad Pro" panose="020B0503030403020204" pitchFamily="34" charset="0"/>
              </a:rPr>
              <a:t>Activity</a:t>
            </a:r>
          </a:p>
          <a:p>
            <a:pPr algn="just"/>
            <a:r>
              <a:rPr lang="en-US" sz="2800" dirty="0">
                <a:latin typeface="Myriad Pro" panose="020B0503030403020204" pitchFamily="34" charset="0"/>
              </a:rPr>
              <a:t>Name 4 bones in the human body and describe 2 of their features. </a:t>
            </a:r>
          </a:p>
        </p:txBody>
      </p:sp>
    </p:spTree>
    <p:extLst>
      <p:ext uri="{BB962C8B-B14F-4D97-AF65-F5344CB8AC3E}">
        <p14:creationId xmlns:p14="http://schemas.microsoft.com/office/powerpoint/2010/main" val="38252165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93D11-1799-F344-8906-37A1BDF8C933}"/>
              </a:ext>
            </a:extLst>
          </p:cNvPr>
          <p:cNvSpPr>
            <a:spLocks noGrp="1"/>
          </p:cNvSpPr>
          <p:nvPr>
            <p:ph type="title"/>
          </p:nvPr>
        </p:nvSpPr>
        <p:spPr>
          <a:xfrm>
            <a:off x="284480" y="0"/>
            <a:ext cx="8229600" cy="1143000"/>
          </a:xfrm>
        </p:spPr>
        <p:txBody>
          <a:bodyPr/>
          <a:lstStyle/>
          <a:p>
            <a:r>
              <a:rPr lang="en-US" dirty="0">
                <a:solidFill>
                  <a:srgbClr val="1BCBFB"/>
                </a:solidFill>
                <a:latin typeface="Bariol" panose="02000506040000020003" pitchFamily="2" charset="0"/>
              </a:rPr>
              <a:t>How do I assess?</a:t>
            </a:r>
          </a:p>
        </p:txBody>
      </p:sp>
      <p:sp>
        <p:nvSpPr>
          <p:cNvPr id="6" name="Title 1">
            <a:extLst>
              <a:ext uri="{FF2B5EF4-FFF2-40B4-BE49-F238E27FC236}">
                <a16:creationId xmlns:a16="http://schemas.microsoft.com/office/drawing/2014/main" id="{4E954A4F-4C40-504B-89AE-3190C6D765D7}"/>
              </a:ext>
            </a:extLst>
          </p:cNvPr>
          <p:cNvSpPr txBox="1">
            <a:spLocks/>
          </p:cNvSpPr>
          <p:nvPr/>
        </p:nvSpPr>
        <p:spPr>
          <a:xfrm>
            <a:off x="284480" y="466569"/>
            <a:ext cx="3400603" cy="873938"/>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000" b="1" kern="1200">
                <a:solidFill>
                  <a:srgbClr val="00ADEF"/>
                </a:solidFill>
                <a:latin typeface="Helvetica"/>
                <a:ea typeface="+mj-ea"/>
                <a:cs typeface="Helvetica"/>
              </a:defRPr>
            </a:lvl1pPr>
          </a:lstStyle>
          <a:p>
            <a:r>
              <a:rPr lang="en-US" sz="2000" dirty="0">
                <a:solidFill>
                  <a:srgbClr val="EB7722"/>
                </a:solidFill>
                <a:latin typeface="Bariol" panose="02000506040000020003" pitchFamily="2" charset="0"/>
              </a:rPr>
              <a:t>Mixture of formal and informal</a:t>
            </a:r>
          </a:p>
        </p:txBody>
      </p:sp>
      <p:pic>
        <p:nvPicPr>
          <p:cNvPr id="4" name="Picture 3">
            <a:extLst>
              <a:ext uri="{FF2B5EF4-FFF2-40B4-BE49-F238E27FC236}">
                <a16:creationId xmlns:a16="http://schemas.microsoft.com/office/drawing/2014/main" id="{D99D2F33-165C-CF47-B4E8-3C507BD4114E}"/>
              </a:ext>
            </a:extLst>
          </p:cNvPr>
          <p:cNvPicPr>
            <a:picLocks noChangeAspect="1"/>
          </p:cNvPicPr>
          <p:nvPr/>
        </p:nvPicPr>
        <p:blipFill rotWithShape="1">
          <a:blip r:embed="rId3"/>
          <a:srcRect l="9508" t="18164" r="28033" b="21607"/>
          <a:stretch/>
        </p:blipFill>
        <p:spPr>
          <a:xfrm>
            <a:off x="523019" y="1143000"/>
            <a:ext cx="7151722" cy="4310275"/>
          </a:xfrm>
          <a:prstGeom prst="rect">
            <a:avLst/>
          </a:prstGeom>
        </p:spPr>
      </p:pic>
    </p:spTree>
    <p:extLst>
      <p:ext uri="{BB962C8B-B14F-4D97-AF65-F5344CB8AC3E}">
        <p14:creationId xmlns:p14="http://schemas.microsoft.com/office/powerpoint/2010/main" val="14629623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93D11-1799-F344-8906-37A1BDF8C933}"/>
              </a:ext>
            </a:extLst>
          </p:cNvPr>
          <p:cNvSpPr>
            <a:spLocks noGrp="1"/>
          </p:cNvSpPr>
          <p:nvPr>
            <p:ph type="title"/>
          </p:nvPr>
        </p:nvSpPr>
        <p:spPr>
          <a:xfrm>
            <a:off x="284480" y="0"/>
            <a:ext cx="8229600" cy="1143000"/>
          </a:xfrm>
        </p:spPr>
        <p:txBody>
          <a:bodyPr/>
          <a:lstStyle/>
          <a:p>
            <a:r>
              <a:rPr lang="en-US" dirty="0">
                <a:solidFill>
                  <a:srgbClr val="1BCBFB"/>
                </a:solidFill>
                <a:latin typeface="Bariol" panose="02000506040000020003" pitchFamily="2" charset="0"/>
              </a:rPr>
              <a:t>How do I assess?</a:t>
            </a:r>
          </a:p>
        </p:txBody>
      </p:sp>
      <p:pic>
        <p:nvPicPr>
          <p:cNvPr id="5" name="Picture 4">
            <a:extLst>
              <a:ext uri="{FF2B5EF4-FFF2-40B4-BE49-F238E27FC236}">
                <a16:creationId xmlns:a16="http://schemas.microsoft.com/office/drawing/2014/main" id="{EBB8BA32-276C-184E-BE31-EA8135183779}"/>
              </a:ext>
            </a:extLst>
          </p:cNvPr>
          <p:cNvPicPr>
            <a:picLocks noChangeAspect="1"/>
          </p:cNvPicPr>
          <p:nvPr/>
        </p:nvPicPr>
        <p:blipFill rotWithShape="1">
          <a:blip r:embed="rId3"/>
          <a:srcRect l="10000" t="16754" r="28360" b="30525"/>
          <a:stretch/>
        </p:blipFill>
        <p:spPr>
          <a:xfrm>
            <a:off x="281983" y="1340507"/>
            <a:ext cx="7677794" cy="4104352"/>
          </a:xfrm>
          <a:prstGeom prst="rect">
            <a:avLst/>
          </a:prstGeom>
        </p:spPr>
      </p:pic>
      <p:sp>
        <p:nvSpPr>
          <p:cNvPr id="4" name="Title 1">
            <a:extLst>
              <a:ext uri="{FF2B5EF4-FFF2-40B4-BE49-F238E27FC236}">
                <a16:creationId xmlns:a16="http://schemas.microsoft.com/office/drawing/2014/main" id="{65C96426-533E-9A4C-8D3A-8B9C8429D952}"/>
              </a:ext>
            </a:extLst>
          </p:cNvPr>
          <p:cNvSpPr txBox="1">
            <a:spLocks/>
          </p:cNvSpPr>
          <p:nvPr/>
        </p:nvSpPr>
        <p:spPr>
          <a:xfrm>
            <a:off x="284480" y="466569"/>
            <a:ext cx="3400603" cy="873938"/>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000" b="1" kern="1200">
                <a:solidFill>
                  <a:srgbClr val="00ADEF"/>
                </a:solidFill>
                <a:latin typeface="Helvetica"/>
                <a:ea typeface="+mj-ea"/>
                <a:cs typeface="Helvetica"/>
              </a:defRPr>
            </a:lvl1pPr>
          </a:lstStyle>
          <a:p>
            <a:r>
              <a:rPr lang="en-US" sz="2000" dirty="0">
                <a:solidFill>
                  <a:srgbClr val="EB7722"/>
                </a:solidFill>
                <a:latin typeface="Bariol" panose="02000506040000020003" pitchFamily="2" charset="0"/>
              </a:rPr>
              <a:t>Real-life, authentic context</a:t>
            </a:r>
          </a:p>
        </p:txBody>
      </p:sp>
    </p:spTree>
    <p:extLst>
      <p:ext uri="{BB962C8B-B14F-4D97-AF65-F5344CB8AC3E}">
        <p14:creationId xmlns:p14="http://schemas.microsoft.com/office/powerpoint/2010/main" val="34812826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93D11-1799-F344-8906-37A1BDF8C933}"/>
              </a:ext>
            </a:extLst>
          </p:cNvPr>
          <p:cNvSpPr>
            <a:spLocks noGrp="1"/>
          </p:cNvSpPr>
          <p:nvPr>
            <p:ph type="title"/>
          </p:nvPr>
        </p:nvSpPr>
        <p:spPr>
          <a:xfrm>
            <a:off x="284480" y="0"/>
            <a:ext cx="8229600" cy="1143000"/>
          </a:xfrm>
        </p:spPr>
        <p:txBody>
          <a:bodyPr/>
          <a:lstStyle/>
          <a:p>
            <a:r>
              <a:rPr lang="en-US" dirty="0">
                <a:solidFill>
                  <a:srgbClr val="1BCBFB"/>
                </a:solidFill>
                <a:latin typeface="Bariol" panose="02000506040000020003" pitchFamily="2" charset="0"/>
              </a:rPr>
              <a:t>How do I assess?</a:t>
            </a:r>
          </a:p>
        </p:txBody>
      </p:sp>
      <p:pic>
        <p:nvPicPr>
          <p:cNvPr id="3" name="Picture 2">
            <a:extLst>
              <a:ext uri="{FF2B5EF4-FFF2-40B4-BE49-F238E27FC236}">
                <a16:creationId xmlns:a16="http://schemas.microsoft.com/office/drawing/2014/main" id="{FF7B82E5-88F6-0D41-BED4-E6E6EA668886}"/>
              </a:ext>
            </a:extLst>
          </p:cNvPr>
          <p:cNvPicPr>
            <a:picLocks noChangeAspect="1"/>
          </p:cNvPicPr>
          <p:nvPr/>
        </p:nvPicPr>
        <p:blipFill rotWithShape="1">
          <a:blip r:embed="rId3"/>
          <a:srcRect l="11639" t="16230" r="32295" b="13476"/>
          <a:stretch/>
        </p:blipFill>
        <p:spPr>
          <a:xfrm>
            <a:off x="1896256" y="1034321"/>
            <a:ext cx="5711252" cy="4475484"/>
          </a:xfrm>
          <a:prstGeom prst="rect">
            <a:avLst/>
          </a:prstGeom>
        </p:spPr>
      </p:pic>
      <p:sp>
        <p:nvSpPr>
          <p:cNvPr id="6" name="Title 1">
            <a:extLst>
              <a:ext uri="{FF2B5EF4-FFF2-40B4-BE49-F238E27FC236}">
                <a16:creationId xmlns:a16="http://schemas.microsoft.com/office/drawing/2014/main" id="{4E954A4F-4C40-504B-89AE-3190C6D765D7}"/>
              </a:ext>
            </a:extLst>
          </p:cNvPr>
          <p:cNvSpPr txBox="1">
            <a:spLocks/>
          </p:cNvSpPr>
          <p:nvPr/>
        </p:nvSpPr>
        <p:spPr>
          <a:xfrm>
            <a:off x="284480" y="466569"/>
            <a:ext cx="7494546" cy="873938"/>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000" b="1" kern="1200">
                <a:solidFill>
                  <a:srgbClr val="00ADEF"/>
                </a:solidFill>
                <a:latin typeface="Helvetica"/>
                <a:ea typeface="+mj-ea"/>
                <a:cs typeface="Helvetica"/>
              </a:defRPr>
            </a:lvl1pPr>
          </a:lstStyle>
          <a:p>
            <a:r>
              <a:rPr lang="en-US" sz="2000" dirty="0">
                <a:solidFill>
                  <a:srgbClr val="EB7722"/>
                </a:solidFill>
                <a:latin typeface="Bariol" panose="02000506040000020003" pitchFamily="2" charset="0"/>
              </a:rPr>
              <a:t>Content should be assessed using the simplest form of language</a:t>
            </a:r>
          </a:p>
        </p:txBody>
      </p:sp>
    </p:spTree>
    <p:extLst>
      <p:ext uri="{BB962C8B-B14F-4D97-AF65-F5344CB8AC3E}">
        <p14:creationId xmlns:p14="http://schemas.microsoft.com/office/powerpoint/2010/main" val="33885243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93D11-1799-F344-8906-37A1BDF8C933}"/>
              </a:ext>
            </a:extLst>
          </p:cNvPr>
          <p:cNvSpPr>
            <a:spLocks noGrp="1"/>
          </p:cNvSpPr>
          <p:nvPr>
            <p:ph type="title"/>
          </p:nvPr>
        </p:nvSpPr>
        <p:spPr>
          <a:xfrm>
            <a:off x="284480" y="0"/>
            <a:ext cx="8229600" cy="1143000"/>
          </a:xfrm>
        </p:spPr>
        <p:txBody>
          <a:bodyPr/>
          <a:lstStyle/>
          <a:p>
            <a:r>
              <a:rPr lang="en-US" dirty="0">
                <a:solidFill>
                  <a:srgbClr val="1BCBFB"/>
                </a:solidFill>
                <a:latin typeface="Bariol" panose="02000506040000020003" pitchFamily="2" charset="0"/>
              </a:rPr>
              <a:t>How do I assess?</a:t>
            </a:r>
          </a:p>
        </p:txBody>
      </p:sp>
      <p:sp>
        <p:nvSpPr>
          <p:cNvPr id="6" name="Title 1">
            <a:extLst>
              <a:ext uri="{FF2B5EF4-FFF2-40B4-BE49-F238E27FC236}">
                <a16:creationId xmlns:a16="http://schemas.microsoft.com/office/drawing/2014/main" id="{4E954A4F-4C40-504B-89AE-3190C6D765D7}"/>
              </a:ext>
            </a:extLst>
          </p:cNvPr>
          <p:cNvSpPr txBox="1">
            <a:spLocks/>
          </p:cNvSpPr>
          <p:nvPr/>
        </p:nvSpPr>
        <p:spPr>
          <a:xfrm>
            <a:off x="284480" y="466569"/>
            <a:ext cx="3400603" cy="873938"/>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000" b="1" kern="1200">
                <a:solidFill>
                  <a:srgbClr val="00ADEF"/>
                </a:solidFill>
                <a:latin typeface="Helvetica"/>
                <a:ea typeface="+mj-ea"/>
                <a:cs typeface="Helvetica"/>
              </a:defRPr>
            </a:lvl1pPr>
          </a:lstStyle>
          <a:p>
            <a:r>
              <a:rPr lang="en-US" sz="2000" dirty="0">
                <a:solidFill>
                  <a:srgbClr val="EB7722"/>
                </a:solidFill>
                <a:latin typeface="Bariol" panose="02000506040000020003" pitchFamily="2" charset="0"/>
              </a:rPr>
              <a:t>Scaffolding </a:t>
            </a:r>
          </a:p>
        </p:txBody>
      </p:sp>
      <p:pic>
        <p:nvPicPr>
          <p:cNvPr id="4" name="Picture 3">
            <a:extLst>
              <a:ext uri="{FF2B5EF4-FFF2-40B4-BE49-F238E27FC236}">
                <a16:creationId xmlns:a16="http://schemas.microsoft.com/office/drawing/2014/main" id="{68593908-C7BD-D847-929B-43E224728072}"/>
              </a:ext>
            </a:extLst>
          </p:cNvPr>
          <p:cNvPicPr>
            <a:picLocks noChangeAspect="1"/>
          </p:cNvPicPr>
          <p:nvPr/>
        </p:nvPicPr>
        <p:blipFill>
          <a:blip r:embed="rId3"/>
          <a:stretch>
            <a:fillRect/>
          </a:stretch>
        </p:blipFill>
        <p:spPr>
          <a:xfrm>
            <a:off x="349250" y="1143000"/>
            <a:ext cx="8445500" cy="4572000"/>
          </a:xfrm>
          <a:prstGeom prst="rect">
            <a:avLst/>
          </a:prstGeom>
        </p:spPr>
      </p:pic>
    </p:spTree>
    <p:extLst>
      <p:ext uri="{BB962C8B-B14F-4D97-AF65-F5344CB8AC3E}">
        <p14:creationId xmlns:p14="http://schemas.microsoft.com/office/powerpoint/2010/main" val="4181573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93D11-1799-F344-8906-37A1BDF8C933}"/>
              </a:ext>
            </a:extLst>
          </p:cNvPr>
          <p:cNvSpPr>
            <a:spLocks noGrp="1"/>
          </p:cNvSpPr>
          <p:nvPr>
            <p:ph type="title"/>
          </p:nvPr>
        </p:nvSpPr>
        <p:spPr>
          <a:xfrm>
            <a:off x="284480" y="0"/>
            <a:ext cx="8229600" cy="1143000"/>
          </a:xfrm>
        </p:spPr>
        <p:txBody>
          <a:bodyPr/>
          <a:lstStyle/>
          <a:p>
            <a:r>
              <a:rPr lang="en-US" dirty="0">
                <a:solidFill>
                  <a:srgbClr val="1BCBFB"/>
                </a:solidFill>
                <a:latin typeface="Bariol" panose="02000506040000020003" pitchFamily="2" charset="0"/>
              </a:rPr>
              <a:t>Who assesses?</a:t>
            </a:r>
          </a:p>
        </p:txBody>
      </p:sp>
      <p:graphicFrame>
        <p:nvGraphicFramePr>
          <p:cNvPr id="5" name="Diagram 4">
            <a:extLst>
              <a:ext uri="{FF2B5EF4-FFF2-40B4-BE49-F238E27FC236}">
                <a16:creationId xmlns:a16="http://schemas.microsoft.com/office/drawing/2014/main" id="{8C264B4D-22E9-7E4E-B16C-4A8E32785DE6}"/>
              </a:ext>
            </a:extLst>
          </p:cNvPr>
          <p:cNvGraphicFramePr/>
          <p:nvPr>
            <p:extLst>
              <p:ext uri="{D42A27DB-BD31-4B8C-83A1-F6EECF244321}">
                <p14:modId xmlns:p14="http://schemas.microsoft.com/office/powerpoint/2010/main" val="3717791390"/>
              </p:ext>
            </p:extLst>
          </p:nvPr>
        </p:nvGraphicFramePr>
        <p:xfrm>
          <a:off x="1231357" y="887334"/>
          <a:ext cx="6428615" cy="45840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400711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93D11-1799-F344-8906-37A1BDF8C933}"/>
              </a:ext>
            </a:extLst>
          </p:cNvPr>
          <p:cNvSpPr>
            <a:spLocks noGrp="1"/>
          </p:cNvSpPr>
          <p:nvPr>
            <p:ph type="title"/>
          </p:nvPr>
        </p:nvSpPr>
        <p:spPr>
          <a:xfrm>
            <a:off x="284480" y="0"/>
            <a:ext cx="8229600" cy="1143000"/>
          </a:xfrm>
        </p:spPr>
        <p:txBody>
          <a:bodyPr/>
          <a:lstStyle/>
          <a:p>
            <a:r>
              <a:rPr lang="en-US" dirty="0">
                <a:solidFill>
                  <a:srgbClr val="1BCBFB"/>
                </a:solidFill>
                <a:latin typeface="Bariol" panose="02000506040000020003" pitchFamily="2" charset="0"/>
              </a:rPr>
              <a:t>Main principles (Do Coyle)</a:t>
            </a:r>
          </a:p>
        </p:txBody>
      </p:sp>
      <p:sp>
        <p:nvSpPr>
          <p:cNvPr id="3" name="Rectangle 2">
            <a:extLst>
              <a:ext uri="{FF2B5EF4-FFF2-40B4-BE49-F238E27FC236}">
                <a16:creationId xmlns:a16="http://schemas.microsoft.com/office/drawing/2014/main" id="{8207A4E4-5AB3-F942-B692-CD6B483D7C33}"/>
              </a:ext>
            </a:extLst>
          </p:cNvPr>
          <p:cNvSpPr/>
          <p:nvPr/>
        </p:nvSpPr>
        <p:spPr>
          <a:xfrm>
            <a:off x="284480" y="754932"/>
            <a:ext cx="7840189" cy="5078313"/>
          </a:xfrm>
          <a:prstGeom prst="rect">
            <a:avLst/>
          </a:prstGeom>
        </p:spPr>
        <p:txBody>
          <a:bodyPr wrap="square">
            <a:spAutoFit/>
          </a:bodyPr>
          <a:lstStyle/>
          <a:p>
            <a:pPr marL="285750" indent="-285750">
              <a:buFont typeface="Arial" panose="020B0604020202020204" pitchFamily="34" charset="0"/>
              <a:buChar char="•"/>
            </a:pPr>
            <a:r>
              <a:rPr lang="en-IE" dirty="0">
                <a:latin typeface="Myriad Pro" panose="020B0503030403020204" pitchFamily="34" charset="0"/>
              </a:rPr>
              <a:t>We should use </a:t>
            </a:r>
            <a:r>
              <a:rPr lang="en-IE" b="1" dirty="0">
                <a:latin typeface="Myriad Pro" panose="020B0503030403020204" pitchFamily="34" charset="0"/>
              </a:rPr>
              <a:t>a mixture </a:t>
            </a:r>
            <a:r>
              <a:rPr lang="en-IE" dirty="0">
                <a:latin typeface="Myriad Pro" panose="020B0503030403020204" pitchFamily="34" charset="0"/>
              </a:rPr>
              <a:t>of formal and informal assessment which is both task-based and assignment-based, and a mix of specific test times and classwork sampling.</a:t>
            </a:r>
          </a:p>
          <a:p>
            <a:pPr marL="285750" indent="-285750">
              <a:buFont typeface="Arial" panose="020B0604020202020204" pitchFamily="34" charset="0"/>
              <a:buChar char="•"/>
            </a:pPr>
            <a:r>
              <a:rPr lang="en-IE" dirty="0">
                <a:latin typeface="Myriad Pro" panose="020B0503030403020204" pitchFamily="34" charset="0"/>
              </a:rPr>
              <a:t>We should familiarize the learners with the assessment measures and </a:t>
            </a:r>
            <a:r>
              <a:rPr lang="en-IE" b="1" dirty="0">
                <a:latin typeface="Myriad Pro" panose="020B0503030403020204" pitchFamily="34" charset="0"/>
              </a:rPr>
              <a:t>success criteria</a:t>
            </a:r>
            <a:r>
              <a:rPr lang="en-IE" dirty="0">
                <a:latin typeface="Myriad Pro" panose="020B0503030403020204" pitchFamily="34" charset="0"/>
              </a:rPr>
              <a:t>, expressed in a student-friendly format.</a:t>
            </a:r>
          </a:p>
          <a:p>
            <a:pPr marL="285750" indent="-285750">
              <a:buFont typeface="Arial" panose="020B0604020202020204" pitchFamily="34" charset="0"/>
              <a:buChar char="•"/>
            </a:pPr>
            <a:r>
              <a:rPr lang="en-IE" dirty="0">
                <a:latin typeface="Myriad Pro" panose="020B0503030403020204" pitchFamily="34" charset="0"/>
              </a:rPr>
              <a:t>Content knowledge should be assessed using the </a:t>
            </a:r>
            <a:r>
              <a:rPr lang="en-IE" b="1" dirty="0">
                <a:latin typeface="Myriad Pro" panose="020B0503030403020204" pitchFamily="34" charset="0"/>
              </a:rPr>
              <a:t>simplest form of language </a:t>
            </a:r>
            <a:r>
              <a:rPr lang="en-IE" dirty="0">
                <a:latin typeface="Myriad Pro" panose="020B0503030403020204" pitchFamily="34" charset="0"/>
              </a:rPr>
              <a:t>which is appropriate for that purpose.</a:t>
            </a:r>
          </a:p>
          <a:p>
            <a:pPr marL="285750" indent="-285750">
              <a:buFont typeface="Arial" panose="020B0604020202020204" pitchFamily="34" charset="0"/>
              <a:buChar char="•"/>
            </a:pPr>
            <a:r>
              <a:rPr lang="en-IE" dirty="0">
                <a:latin typeface="Myriad Pro" panose="020B0503030403020204" pitchFamily="34" charset="0"/>
              </a:rPr>
              <a:t>Language should be assessed for a </a:t>
            </a:r>
            <a:r>
              <a:rPr lang="en-IE" b="1" dirty="0">
                <a:latin typeface="Myriad Pro" panose="020B0503030403020204" pitchFamily="34" charset="0"/>
              </a:rPr>
              <a:t>real purpose </a:t>
            </a:r>
            <a:r>
              <a:rPr lang="en-IE" dirty="0">
                <a:latin typeface="Myriad Pro" panose="020B0503030403020204" pitchFamily="34" charset="0"/>
              </a:rPr>
              <a:t>in a real context - sometimes this will be for form/accuracy, sometimes for communicative competence and/or fluency.</a:t>
            </a:r>
          </a:p>
          <a:p>
            <a:pPr marL="285750" indent="-285750">
              <a:buFont typeface="Arial" panose="020B0604020202020204" pitchFamily="34" charset="0"/>
              <a:buChar char="•"/>
            </a:pPr>
            <a:r>
              <a:rPr lang="en-IE" dirty="0">
                <a:latin typeface="Myriad Pro" panose="020B0503030403020204" pitchFamily="34" charset="0"/>
              </a:rPr>
              <a:t>If the assessment is </a:t>
            </a:r>
            <a:r>
              <a:rPr lang="en-IE" b="1" dirty="0">
                <a:latin typeface="Myriad Pro" panose="020B0503030403020204" pitchFamily="34" charset="0"/>
              </a:rPr>
              <a:t>orally based</a:t>
            </a:r>
            <a:r>
              <a:rPr lang="en-IE" dirty="0">
                <a:latin typeface="Myriad Pro" panose="020B0503030403020204" pitchFamily="34" charset="0"/>
              </a:rPr>
              <a:t>, `wait time' is crucial, as in CLIL contexts we should be asking students to think, and thinking takes time and the expression of that thinking takes longer.</a:t>
            </a:r>
          </a:p>
          <a:p>
            <a:pPr marL="285750" indent="-285750">
              <a:buFont typeface="Arial" panose="020B0604020202020204" pitchFamily="34" charset="0"/>
              <a:buChar char="•"/>
            </a:pPr>
            <a:r>
              <a:rPr lang="en-IE" b="1" dirty="0">
                <a:latin typeface="Myriad Pro" panose="020B0503030403020204" pitchFamily="34" charset="0"/>
              </a:rPr>
              <a:t>Scaffolding is not `cheating</a:t>
            </a:r>
            <a:r>
              <a:rPr lang="en-IE" dirty="0">
                <a:latin typeface="Myriad Pro" panose="020B0503030403020204" pitchFamily="34" charset="0"/>
              </a:rPr>
              <a:t>' - we need to assess what students can do with support before we assess what they can do without it.</a:t>
            </a:r>
          </a:p>
          <a:p>
            <a:pPr marL="285750" indent="-285750">
              <a:buFont typeface="Arial" panose="020B0604020202020204" pitchFamily="34" charset="0"/>
              <a:buChar char="•"/>
            </a:pPr>
            <a:r>
              <a:rPr lang="en-IE" dirty="0">
                <a:latin typeface="Myriad Pro" panose="020B0503030403020204" pitchFamily="34" charset="0"/>
              </a:rPr>
              <a:t>Students need to be able </a:t>
            </a:r>
            <a:r>
              <a:rPr lang="en-IE" b="1" dirty="0">
                <a:latin typeface="Myriad Pro" panose="020B0503030403020204" pitchFamily="34" charset="0"/>
              </a:rPr>
              <a:t>to take some responsibility </a:t>
            </a:r>
            <a:r>
              <a:rPr lang="en-IE" dirty="0">
                <a:latin typeface="Myriad Pro" panose="020B0503030403020204" pitchFamily="34" charset="0"/>
              </a:rPr>
              <a:t>for their own assessment, both in terms of self- and peer-assessment. This will enhance their longer-term learning potential.</a:t>
            </a:r>
            <a:endParaRPr lang="en-IE" dirty="0">
              <a:effectLst/>
              <a:latin typeface="Myriad Pro" panose="020B0503030403020204" pitchFamily="34" charset="0"/>
            </a:endParaRPr>
          </a:p>
        </p:txBody>
      </p:sp>
    </p:spTree>
    <p:extLst>
      <p:ext uri="{BB962C8B-B14F-4D97-AF65-F5344CB8AC3E}">
        <p14:creationId xmlns:p14="http://schemas.microsoft.com/office/powerpoint/2010/main" val="3204828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B50EF-F7D3-1240-9DEB-FD819BF709FE}"/>
              </a:ext>
            </a:extLst>
          </p:cNvPr>
          <p:cNvSpPr>
            <a:spLocks noGrp="1"/>
          </p:cNvSpPr>
          <p:nvPr>
            <p:ph type="title"/>
          </p:nvPr>
        </p:nvSpPr>
        <p:spPr>
          <a:xfrm>
            <a:off x="457200" y="0"/>
            <a:ext cx="8229600" cy="1143000"/>
          </a:xfrm>
        </p:spPr>
        <p:txBody>
          <a:bodyPr/>
          <a:lstStyle/>
          <a:p>
            <a:r>
              <a:rPr lang="en-US" dirty="0">
                <a:latin typeface="Bariol" panose="02000506040000020003" pitchFamily="2" charset="0"/>
              </a:rPr>
              <a:t>Questions</a:t>
            </a:r>
          </a:p>
        </p:txBody>
      </p:sp>
      <p:sp>
        <p:nvSpPr>
          <p:cNvPr id="7" name="Oval 6">
            <a:extLst>
              <a:ext uri="{FF2B5EF4-FFF2-40B4-BE49-F238E27FC236}">
                <a16:creationId xmlns:a16="http://schemas.microsoft.com/office/drawing/2014/main" id="{26120E64-89BE-F74B-9D8C-0FCB7A4516C3}"/>
              </a:ext>
            </a:extLst>
          </p:cNvPr>
          <p:cNvSpPr/>
          <p:nvPr/>
        </p:nvSpPr>
        <p:spPr>
          <a:xfrm>
            <a:off x="457200" y="1581150"/>
            <a:ext cx="2831160" cy="2982494"/>
          </a:xfrm>
          <a:prstGeom prst="ellipse">
            <a:avLst/>
          </a:prstGeom>
          <a:gradFill flip="none" rotWithShape="1">
            <a:gsLst>
              <a:gs pos="0">
                <a:srgbClr val="00ADEF">
                  <a:tint val="66000"/>
                  <a:satMod val="160000"/>
                </a:srgbClr>
              </a:gs>
              <a:gs pos="50000">
                <a:srgbClr val="00ADEF">
                  <a:tint val="44500"/>
                  <a:satMod val="160000"/>
                </a:srgbClr>
              </a:gs>
              <a:gs pos="100000">
                <a:srgbClr val="00ADEF">
                  <a:tint val="23500"/>
                  <a:satMod val="160000"/>
                </a:srgbClr>
              </a:gs>
            </a:gsLst>
            <a:path path="circle">
              <a:fillToRect l="100000" t="100000"/>
            </a:path>
            <a:tileRect r="-100000" b="-10000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600" b="1" dirty="0">
                <a:latin typeface="Bariol" panose="02000506040000020003" pitchFamily="2" charset="0"/>
              </a:rPr>
              <a:t>?</a:t>
            </a:r>
          </a:p>
        </p:txBody>
      </p:sp>
      <p:sp>
        <p:nvSpPr>
          <p:cNvPr id="3" name="TextBox 2">
            <a:extLst>
              <a:ext uri="{FF2B5EF4-FFF2-40B4-BE49-F238E27FC236}">
                <a16:creationId xmlns:a16="http://schemas.microsoft.com/office/drawing/2014/main" id="{F42FA567-8D89-3642-98BF-A923D5F2F750}"/>
              </a:ext>
            </a:extLst>
          </p:cNvPr>
          <p:cNvSpPr txBox="1"/>
          <p:nvPr/>
        </p:nvSpPr>
        <p:spPr>
          <a:xfrm>
            <a:off x="3496311" y="1748958"/>
            <a:ext cx="4718661" cy="2646878"/>
          </a:xfrm>
          <a:prstGeom prst="rect">
            <a:avLst/>
          </a:prstGeom>
          <a:noFill/>
        </p:spPr>
        <p:txBody>
          <a:bodyPr wrap="square" rtlCol="0">
            <a:spAutoFit/>
          </a:bodyPr>
          <a:lstStyle/>
          <a:p>
            <a:r>
              <a:rPr lang="en-US" sz="16600" b="1" dirty="0">
                <a:solidFill>
                  <a:srgbClr val="EB7722"/>
                </a:solidFill>
                <a:latin typeface="Bariol" panose="02000506040000020003" pitchFamily="2" charset="0"/>
              </a:rPr>
              <a:t>Q&amp;A</a:t>
            </a:r>
          </a:p>
        </p:txBody>
      </p:sp>
    </p:spTree>
    <p:extLst>
      <p:ext uri="{BB962C8B-B14F-4D97-AF65-F5344CB8AC3E}">
        <p14:creationId xmlns:p14="http://schemas.microsoft.com/office/powerpoint/2010/main" val="16824525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9ADB7-191F-B34C-A5A3-D69B2628C291}"/>
              </a:ext>
            </a:extLst>
          </p:cNvPr>
          <p:cNvSpPr>
            <a:spLocks noGrp="1"/>
          </p:cNvSpPr>
          <p:nvPr>
            <p:ph type="title"/>
          </p:nvPr>
        </p:nvSpPr>
        <p:spPr>
          <a:xfrm>
            <a:off x="274320" y="-97212"/>
            <a:ext cx="8229600" cy="1143000"/>
          </a:xfrm>
        </p:spPr>
        <p:txBody>
          <a:bodyPr/>
          <a:lstStyle/>
          <a:p>
            <a:r>
              <a:rPr lang="en-US" dirty="0">
                <a:solidFill>
                  <a:srgbClr val="EB7722"/>
                </a:solidFill>
                <a:latin typeface="Bariol" panose="02000506040000020003" pitchFamily="2" charset="0"/>
              </a:rPr>
              <a:t>Assessment in CLIL</a:t>
            </a:r>
            <a:endParaRPr lang="en-US" dirty="0">
              <a:latin typeface="Bariol" panose="02000506040000020003" pitchFamily="2" charset="0"/>
            </a:endParaRPr>
          </a:p>
        </p:txBody>
      </p:sp>
      <p:sp>
        <p:nvSpPr>
          <p:cNvPr id="3" name="TextBox 2">
            <a:extLst>
              <a:ext uri="{FF2B5EF4-FFF2-40B4-BE49-F238E27FC236}">
                <a16:creationId xmlns:a16="http://schemas.microsoft.com/office/drawing/2014/main" id="{B5BD2FBE-3F3F-2448-B2DA-737258481787}"/>
              </a:ext>
            </a:extLst>
          </p:cNvPr>
          <p:cNvSpPr txBox="1"/>
          <p:nvPr/>
        </p:nvSpPr>
        <p:spPr>
          <a:xfrm>
            <a:off x="274320" y="1270641"/>
            <a:ext cx="6221831" cy="3046988"/>
          </a:xfrm>
          <a:prstGeom prst="rect">
            <a:avLst/>
          </a:prstGeom>
          <a:noFill/>
        </p:spPr>
        <p:txBody>
          <a:bodyPr wrap="none" rtlCol="0">
            <a:spAutoFit/>
          </a:bodyPr>
          <a:lstStyle/>
          <a:p>
            <a:r>
              <a:rPr lang="en-US" sz="9600" b="1" dirty="0">
                <a:solidFill>
                  <a:srgbClr val="00ADEF"/>
                </a:solidFill>
                <a:latin typeface="Bariol" panose="02000506040000020003" pitchFamily="2" charset="0"/>
              </a:rPr>
              <a:t>Community </a:t>
            </a:r>
          </a:p>
          <a:p>
            <a:r>
              <a:rPr lang="en-US" sz="9600" b="1" dirty="0">
                <a:solidFill>
                  <a:srgbClr val="00ADEF"/>
                </a:solidFill>
                <a:latin typeface="Bariol" panose="02000506040000020003" pitchFamily="2" charset="0"/>
              </a:rPr>
              <a:t>of Practice </a:t>
            </a:r>
          </a:p>
        </p:txBody>
      </p:sp>
      <p:sp>
        <p:nvSpPr>
          <p:cNvPr id="8" name="Title 1">
            <a:extLst>
              <a:ext uri="{FF2B5EF4-FFF2-40B4-BE49-F238E27FC236}">
                <a16:creationId xmlns:a16="http://schemas.microsoft.com/office/drawing/2014/main" id="{7E2D34BA-A242-7F4F-A682-B8B3F3C945CF}"/>
              </a:ext>
            </a:extLst>
          </p:cNvPr>
          <p:cNvSpPr txBox="1">
            <a:spLocks/>
          </p:cNvSpPr>
          <p:nvPr/>
        </p:nvSpPr>
        <p:spPr>
          <a:xfrm>
            <a:off x="4713907" y="4444359"/>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000" b="1" kern="1200">
                <a:solidFill>
                  <a:srgbClr val="00ADEF"/>
                </a:solidFill>
                <a:latin typeface="Helvetica"/>
                <a:ea typeface="+mj-ea"/>
                <a:cs typeface="Helvetica"/>
              </a:defRPr>
            </a:lvl1pPr>
          </a:lstStyle>
          <a:p>
            <a:r>
              <a:rPr lang="en-US" dirty="0">
                <a:solidFill>
                  <a:srgbClr val="EB7722"/>
                </a:solidFill>
                <a:latin typeface="Bariol" panose="02000506040000020003" pitchFamily="2" charset="0"/>
              </a:rPr>
              <a:t>September 2020</a:t>
            </a:r>
            <a:endParaRPr lang="en-US" dirty="0">
              <a:latin typeface="Bariol" panose="02000506040000020003" pitchFamily="2" charset="0"/>
            </a:endParaRPr>
          </a:p>
        </p:txBody>
      </p:sp>
    </p:spTree>
    <p:extLst>
      <p:ext uri="{BB962C8B-B14F-4D97-AF65-F5344CB8AC3E}">
        <p14:creationId xmlns:p14="http://schemas.microsoft.com/office/powerpoint/2010/main" val="12518408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chor="ctr">
            <a:normAutofit/>
          </a:bodyPr>
          <a:lstStyle/>
          <a:p>
            <a:r>
              <a:rPr lang="en-US" sz="3600" dirty="0">
                <a:latin typeface="Bariol" panose="02000506040000020003" pitchFamily="2" charset="0"/>
              </a:rPr>
              <a:t>Key questions for this session</a:t>
            </a:r>
          </a:p>
        </p:txBody>
      </p:sp>
      <p:sp>
        <p:nvSpPr>
          <p:cNvPr id="7" name="Rounded Rectangle 6">
            <a:hlinkClick r:id="rId2"/>
            <a:extLst>
              <a:ext uri="{FF2B5EF4-FFF2-40B4-BE49-F238E27FC236}">
                <a16:creationId xmlns:a16="http://schemas.microsoft.com/office/drawing/2014/main" id="{5EA3FA68-8653-A741-B6A8-3B071236DE69}"/>
              </a:ext>
            </a:extLst>
          </p:cNvPr>
          <p:cNvSpPr/>
          <p:nvPr/>
        </p:nvSpPr>
        <p:spPr>
          <a:xfrm>
            <a:off x="1828800" y="4417368"/>
            <a:ext cx="5486400" cy="868680"/>
          </a:xfrm>
          <a:prstGeom prst="roundRect">
            <a:avLst/>
          </a:prstGeom>
          <a:solidFill>
            <a:srgbClr val="0065B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latin typeface="Bariol" panose="02000506040000020003" pitchFamily="2" charset="0"/>
              </a:rPr>
              <a:t>Click here for evaluation </a:t>
            </a:r>
          </a:p>
        </p:txBody>
      </p:sp>
      <p:graphicFrame>
        <p:nvGraphicFramePr>
          <p:cNvPr id="6" name="Content Placeholder 6">
            <a:extLst>
              <a:ext uri="{FF2B5EF4-FFF2-40B4-BE49-F238E27FC236}">
                <a16:creationId xmlns:a16="http://schemas.microsoft.com/office/drawing/2014/main" id="{EF7FF87A-FA28-CC40-9810-BF1566DDD15D}"/>
              </a:ext>
            </a:extLst>
          </p:cNvPr>
          <p:cNvGraphicFramePr>
            <a:graphicFrameLocks/>
          </p:cNvGraphicFramePr>
          <p:nvPr>
            <p:extLst>
              <p:ext uri="{D42A27DB-BD31-4B8C-83A1-F6EECF244321}">
                <p14:modId xmlns:p14="http://schemas.microsoft.com/office/powerpoint/2010/main" val="1344386728"/>
              </p:ext>
            </p:extLst>
          </p:nvPr>
        </p:nvGraphicFramePr>
        <p:xfrm>
          <a:off x="457200" y="901919"/>
          <a:ext cx="8229600" cy="4022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26259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68;p10">
            <a:extLst>
              <a:ext uri="{FF2B5EF4-FFF2-40B4-BE49-F238E27FC236}">
                <a16:creationId xmlns:a16="http://schemas.microsoft.com/office/drawing/2014/main" id="{B704261A-2535-2C49-965E-345829D67D9A}"/>
              </a:ext>
            </a:extLst>
          </p:cNvPr>
          <p:cNvSpPr txBox="1">
            <a:spLocks/>
          </p:cNvSpPr>
          <p:nvPr/>
        </p:nvSpPr>
        <p:spPr>
          <a:xfrm>
            <a:off x="144958" y="210287"/>
            <a:ext cx="8058138" cy="808312"/>
          </a:xfrm>
          <a:prstGeom prst="rect">
            <a:avLst/>
          </a:prstGeom>
        </p:spPr>
        <p:txBody>
          <a:bodyPr spcFirstLastPara="1" wrap="square" lIns="91425" tIns="45700" rIns="91425" bIns="4570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buNone/>
            </a:pPr>
            <a:r>
              <a:rPr lang="en-US" sz="2400" b="1" dirty="0">
                <a:solidFill>
                  <a:srgbClr val="00ADEF"/>
                </a:solidFill>
                <a:latin typeface="Bariol" panose="02000506040000020003" pitchFamily="2" charset="0"/>
              </a:rPr>
              <a:t>To begin: </a:t>
            </a:r>
            <a:r>
              <a:rPr lang="en-US" sz="2400" b="1" dirty="0">
                <a:solidFill>
                  <a:srgbClr val="EB7722"/>
                </a:solidFill>
                <a:latin typeface="Bariol" panose="02000506040000020003" pitchFamily="2" charset="0"/>
              </a:rPr>
              <a:t>Communication (language of/for/through learning) </a:t>
            </a:r>
            <a:endParaRPr lang="en-US" sz="2400" b="1" dirty="0">
              <a:solidFill>
                <a:srgbClr val="EB7722"/>
              </a:solidFill>
            </a:endParaRPr>
          </a:p>
        </p:txBody>
      </p:sp>
      <p:sp>
        <p:nvSpPr>
          <p:cNvPr id="12" name="Rectangle 11">
            <a:extLst>
              <a:ext uri="{FF2B5EF4-FFF2-40B4-BE49-F238E27FC236}">
                <a16:creationId xmlns:a16="http://schemas.microsoft.com/office/drawing/2014/main" id="{22A9A422-F1A3-1C45-9A80-540441046041}"/>
              </a:ext>
            </a:extLst>
          </p:cNvPr>
          <p:cNvSpPr/>
          <p:nvPr/>
        </p:nvSpPr>
        <p:spPr>
          <a:xfrm>
            <a:off x="144958" y="1120676"/>
            <a:ext cx="2390668" cy="1754326"/>
          </a:xfrm>
          <a:prstGeom prst="rect">
            <a:avLst/>
          </a:prstGeom>
          <a:solidFill>
            <a:srgbClr val="0065B3"/>
          </a:solidFill>
        </p:spPr>
        <p:txBody>
          <a:bodyPr wrap="square">
            <a:spAutoFit/>
          </a:bodyPr>
          <a:lstStyle/>
          <a:p>
            <a:pPr algn="just"/>
            <a:r>
              <a:rPr lang="en-IE" dirty="0">
                <a:solidFill>
                  <a:schemeClr val="bg1"/>
                </a:solidFill>
                <a:latin typeface="Myriad Pro" panose="020B0503030403020204" pitchFamily="34" charset="0"/>
              </a:rPr>
              <a:t>A) “There are three laws of motion according to Newton that describe the relationship between the body and forces"</a:t>
            </a:r>
            <a:endParaRPr lang="en-US" dirty="0">
              <a:solidFill>
                <a:schemeClr val="bg1"/>
              </a:solidFill>
              <a:latin typeface="Myriad Pro" panose="020B0503030403020204" pitchFamily="34" charset="0"/>
            </a:endParaRPr>
          </a:p>
        </p:txBody>
      </p:sp>
      <p:sp>
        <p:nvSpPr>
          <p:cNvPr id="8" name="Rectangle 7">
            <a:extLst>
              <a:ext uri="{FF2B5EF4-FFF2-40B4-BE49-F238E27FC236}">
                <a16:creationId xmlns:a16="http://schemas.microsoft.com/office/drawing/2014/main" id="{88FAD2B3-C48B-E042-A262-7BFB557FF55C}"/>
              </a:ext>
            </a:extLst>
          </p:cNvPr>
          <p:cNvSpPr/>
          <p:nvPr/>
        </p:nvSpPr>
        <p:spPr>
          <a:xfrm>
            <a:off x="3537922" y="1536174"/>
            <a:ext cx="2068155" cy="1200329"/>
          </a:xfrm>
          <a:prstGeom prst="rect">
            <a:avLst/>
          </a:prstGeom>
          <a:solidFill>
            <a:srgbClr val="0065B3"/>
          </a:solidFill>
        </p:spPr>
        <p:txBody>
          <a:bodyPr wrap="square">
            <a:spAutoFit/>
          </a:bodyPr>
          <a:lstStyle/>
          <a:p>
            <a:pPr algn="just"/>
            <a:r>
              <a:rPr lang="en-IE" dirty="0">
                <a:solidFill>
                  <a:schemeClr val="bg1"/>
                </a:solidFill>
                <a:latin typeface="Myriad Pro" panose="020B0503030403020204" pitchFamily="34" charset="0"/>
              </a:rPr>
              <a:t>B) “Is it your turn? No, it’s my turn. I think you’re wrong.”</a:t>
            </a:r>
            <a:endParaRPr lang="en-US" dirty="0">
              <a:solidFill>
                <a:schemeClr val="bg1"/>
              </a:solidFill>
              <a:latin typeface="Myriad Pro" panose="020B0503030403020204" pitchFamily="34" charset="0"/>
            </a:endParaRPr>
          </a:p>
        </p:txBody>
      </p:sp>
      <p:sp>
        <p:nvSpPr>
          <p:cNvPr id="9" name="Rectangle 8">
            <a:extLst>
              <a:ext uri="{FF2B5EF4-FFF2-40B4-BE49-F238E27FC236}">
                <a16:creationId xmlns:a16="http://schemas.microsoft.com/office/drawing/2014/main" id="{EEAC5D30-311F-F44F-A5C8-1E4F30897305}"/>
              </a:ext>
            </a:extLst>
          </p:cNvPr>
          <p:cNvSpPr/>
          <p:nvPr/>
        </p:nvSpPr>
        <p:spPr>
          <a:xfrm>
            <a:off x="6311684" y="1147758"/>
            <a:ext cx="2572629" cy="1477328"/>
          </a:xfrm>
          <a:prstGeom prst="rect">
            <a:avLst/>
          </a:prstGeom>
          <a:solidFill>
            <a:srgbClr val="0065B3"/>
          </a:solidFill>
        </p:spPr>
        <p:txBody>
          <a:bodyPr wrap="square">
            <a:spAutoFit/>
          </a:bodyPr>
          <a:lstStyle/>
          <a:p>
            <a:pPr algn="just"/>
            <a:r>
              <a:rPr lang="en-IE" dirty="0">
                <a:solidFill>
                  <a:schemeClr val="bg1"/>
                </a:solidFill>
                <a:latin typeface="Myriad Pro" panose="020B0503030403020204" pitchFamily="34" charset="0"/>
              </a:rPr>
              <a:t>C) So, I think that Newton’s third law explains why two people can lean against each other and not fall over.”</a:t>
            </a:r>
            <a:endParaRPr lang="en-US" dirty="0">
              <a:solidFill>
                <a:schemeClr val="bg1"/>
              </a:solidFill>
              <a:latin typeface="Myriad Pro" panose="020B0503030403020204" pitchFamily="34" charset="0"/>
            </a:endParaRPr>
          </a:p>
        </p:txBody>
      </p:sp>
      <p:sp>
        <p:nvSpPr>
          <p:cNvPr id="2" name="Rectangle 1">
            <a:extLst>
              <a:ext uri="{FF2B5EF4-FFF2-40B4-BE49-F238E27FC236}">
                <a16:creationId xmlns:a16="http://schemas.microsoft.com/office/drawing/2014/main" id="{5E0529E6-5061-724B-8D32-3D124576B98A}"/>
              </a:ext>
            </a:extLst>
          </p:cNvPr>
          <p:cNvSpPr/>
          <p:nvPr/>
        </p:nvSpPr>
        <p:spPr>
          <a:xfrm>
            <a:off x="718968" y="3246014"/>
            <a:ext cx="1242648" cy="1169551"/>
          </a:xfrm>
          <a:prstGeom prst="rect">
            <a:avLst/>
          </a:prstGeom>
        </p:spPr>
        <p:txBody>
          <a:bodyPr wrap="none">
            <a:spAutoFit/>
          </a:bodyPr>
          <a:lstStyle/>
          <a:p>
            <a:pPr algn="ctr">
              <a:spcBef>
                <a:spcPts val="600"/>
              </a:spcBef>
            </a:pPr>
            <a:r>
              <a:rPr lang="en-US" sz="2000" b="1" dirty="0">
                <a:solidFill>
                  <a:srgbClr val="FF0000"/>
                </a:solidFill>
                <a:latin typeface="Bariol" panose="02000506040000020003" pitchFamily="2" charset="0"/>
              </a:rPr>
              <a:t>Language </a:t>
            </a:r>
          </a:p>
          <a:p>
            <a:pPr algn="ctr">
              <a:spcBef>
                <a:spcPts val="600"/>
              </a:spcBef>
            </a:pPr>
            <a:r>
              <a:rPr lang="en-US" sz="2000" b="1" i="1" dirty="0">
                <a:solidFill>
                  <a:srgbClr val="FF0000"/>
                </a:solidFill>
                <a:latin typeface="Bariol" panose="02000506040000020003" pitchFamily="2" charset="0"/>
              </a:rPr>
              <a:t>of</a:t>
            </a:r>
          </a:p>
          <a:p>
            <a:pPr algn="ctr">
              <a:spcBef>
                <a:spcPts val="600"/>
              </a:spcBef>
            </a:pPr>
            <a:r>
              <a:rPr lang="en-US" sz="2000" b="1" dirty="0">
                <a:solidFill>
                  <a:srgbClr val="FF0000"/>
                </a:solidFill>
                <a:latin typeface="Bariol" panose="02000506040000020003" pitchFamily="2" charset="0"/>
              </a:rPr>
              <a:t>learning</a:t>
            </a:r>
            <a:endParaRPr lang="en-US" sz="2000" b="1" dirty="0">
              <a:solidFill>
                <a:srgbClr val="00ADEF"/>
              </a:solidFill>
              <a:latin typeface="Bariol" panose="02000506040000020003" pitchFamily="2" charset="0"/>
            </a:endParaRPr>
          </a:p>
        </p:txBody>
      </p:sp>
      <p:sp>
        <p:nvSpPr>
          <p:cNvPr id="14" name="Rectangle 13">
            <a:extLst>
              <a:ext uri="{FF2B5EF4-FFF2-40B4-BE49-F238E27FC236}">
                <a16:creationId xmlns:a16="http://schemas.microsoft.com/office/drawing/2014/main" id="{0EB53241-D6F7-E14A-92F9-C13B44B2D1BC}"/>
              </a:ext>
            </a:extLst>
          </p:cNvPr>
          <p:cNvSpPr/>
          <p:nvPr/>
        </p:nvSpPr>
        <p:spPr>
          <a:xfrm>
            <a:off x="3950675" y="3246013"/>
            <a:ext cx="1242648" cy="1169551"/>
          </a:xfrm>
          <a:prstGeom prst="rect">
            <a:avLst/>
          </a:prstGeom>
        </p:spPr>
        <p:txBody>
          <a:bodyPr wrap="none">
            <a:spAutoFit/>
          </a:bodyPr>
          <a:lstStyle/>
          <a:p>
            <a:pPr algn="ctr">
              <a:spcBef>
                <a:spcPts val="600"/>
              </a:spcBef>
            </a:pPr>
            <a:r>
              <a:rPr lang="en-US" sz="2000" b="1" dirty="0">
                <a:solidFill>
                  <a:srgbClr val="FF0000"/>
                </a:solidFill>
                <a:latin typeface="Bariol" panose="02000506040000020003" pitchFamily="2" charset="0"/>
              </a:rPr>
              <a:t>Language </a:t>
            </a:r>
          </a:p>
          <a:p>
            <a:pPr algn="ctr">
              <a:spcBef>
                <a:spcPts val="600"/>
              </a:spcBef>
            </a:pPr>
            <a:r>
              <a:rPr lang="en-US" sz="2000" b="1" i="1" dirty="0">
                <a:solidFill>
                  <a:srgbClr val="FF0000"/>
                </a:solidFill>
                <a:latin typeface="Bariol" panose="02000506040000020003" pitchFamily="2" charset="0"/>
              </a:rPr>
              <a:t>for</a:t>
            </a:r>
          </a:p>
          <a:p>
            <a:pPr algn="ctr">
              <a:spcBef>
                <a:spcPts val="600"/>
              </a:spcBef>
            </a:pPr>
            <a:r>
              <a:rPr lang="en-US" sz="2000" b="1" dirty="0">
                <a:solidFill>
                  <a:srgbClr val="FF0000"/>
                </a:solidFill>
                <a:latin typeface="Bariol" panose="02000506040000020003" pitchFamily="2" charset="0"/>
              </a:rPr>
              <a:t>learning</a:t>
            </a:r>
            <a:endParaRPr lang="en-US" sz="2000" b="1" dirty="0">
              <a:solidFill>
                <a:srgbClr val="00ADEF"/>
              </a:solidFill>
              <a:latin typeface="Bariol" panose="02000506040000020003" pitchFamily="2" charset="0"/>
            </a:endParaRPr>
          </a:p>
        </p:txBody>
      </p:sp>
      <p:sp>
        <p:nvSpPr>
          <p:cNvPr id="15" name="Rectangle 14">
            <a:extLst>
              <a:ext uri="{FF2B5EF4-FFF2-40B4-BE49-F238E27FC236}">
                <a16:creationId xmlns:a16="http://schemas.microsoft.com/office/drawing/2014/main" id="{C38A5898-1511-CD4C-8F22-26268E68BCF3}"/>
              </a:ext>
            </a:extLst>
          </p:cNvPr>
          <p:cNvSpPr/>
          <p:nvPr/>
        </p:nvSpPr>
        <p:spPr>
          <a:xfrm>
            <a:off x="6892658" y="3246012"/>
            <a:ext cx="1242648" cy="1169551"/>
          </a:xfrm>
          <a:prstGeom prst="rect">
            <a:avLst/>
          </a:prstGeom>
        </p:spPr>
        <p:txBody>
          <a:bodyPr wrap="none">
            <a:spAutoFit/>
          </a:bodyPr>
          <a:lstStyle/>
          <a:p>
            <a:pPr algn="ctr">
              <a:spcBef>
                <a:spcPts val="600"/>
              </a:spcBef>
            </a:pPr>
            <a:r>
              <a:rPr lang="en-US" sz="2000" b="1" dirty="0">
                <a:solidFill>
                  <a:srgbClr val="FF0000"/>
                </a:solidFill>
                <a:latin typeface="Bariol" panose="02000506040000020003" pitchFamily="2" charset="0"/>
              </a:rPr>
              <a:t>Language </a:t>
            </a:r>
          </a:p>
          <a:p>
            <a:pPr algn="ctr">
              <a:spcBef>
                <a:spcPts val="600"/>
              </a:spcBef>
            </a:pPr>
            <a:r>
              <a:rPr lang="en-US" sz="2000" b="1" i="1" dirty="0">
                <a:solidFill>
                  <a:srgbClr val="FF0000"/>
                </a:solidFill>
                <a:latin typeface="Bariol" panose="02000506040000020003" pitchFamily="2" charset="0"/>
              </a:rPr>
              <a:t>through</a:t>
            </a:r>
          </a:p>
          <a:p>
            <a:pPr algn="ctr">
              <a:spcBef>
                <a:spcPts val="600"/>
              </a:spcBef>
            </a:pPr>
            <a:r>
              <a:rPr lang="en-US" sz="2000" b="1" dirty="0">
                <a:solidFill>
                  <a:srgbClr val="FF0000"/>
                </a:solidFill>
                <a:latin typeface="Bariol" panose="02000506040000020003" pitchFamily="2" charset="0"/>
              </a:rPr>
              <a:t>learning</a:t>
            </a:r>
            <a:endParaRPr lang="en-US" sz="2000" b="1" dirty="0">
              <a:solidFill>
                <a:srgbClr val="00ADEF"/>
              </a:solidFill>
              <a:latin typeface="Bariol" panose="02000506040000020003" pitchFamily="2" charset="0"/>
            </a:endParaRPr>
          </a:p>
        </p:txBody>
      </p:sp>
    </p:spTree>
    <p:extLst>
      <p:ext uri="{BB962C8B-B14F-4D97-AF65-F5344CB8AC3E}">
        <p14:creationId xmlns:p14="http://schemas.microsoft.com/office/powerpoint/2010/main" val="1914532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49241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9387"/>
            <a:ext cx="8229600" cy="1143000"/>
          </a:xfrm>
        </p:spPr>
        <p:txBody>
          <a:bodyPr anchor="ctr">
            <a:normAutofit/>
          </a:bodyPr>
          <a:lstStyle/>
          <a:p>
            <a:r>
              <a:rPr lang="en-US" dirty="0">
                <a:latin typeface="Bariol" panose="02000506040000020003" pitchFamily="2" charset="0"/>
              </a:rPr>
              <a:t>Pre-webinar 2 task…</a:t>
            </a:r>
          </a:p>
        </p:txBody>
      </p:sp>
      <p:graphicFrame>
        <p:nvGraphicFramePr>
          <p:cNvPr id="5" name="Content Placeholder 2">
            <a:extLst>
              <a:ext uri="{FF2B5EF4-FFF2-40B4-BE49-F238E27FC236}">
                <a16:creationId xmlns:a16="http://schemas.microsoft.com/office/drawing/2014/main" id="{3D5EB2F3-A702-4823-91CD-7C4127FA028E}"/>
              </a:ext>
            </a:extLst>
          </p:cNvPr>
          <p:cNvGraphicFramePr>
            <a:graphicFrameLocks noGrp="1"/>
          </p:cNvGraphicFramePr>
          <p:nvPr>
            <p:ph sz="quarter" idx="13"/>
            <p:extLst>
              <p:ext uri="{D42A27DB-BD31-4B8C-83A1-F6EECF244321}">
                <p14:modId xmlns:p14="http://schemas.microsoft.com/office/powerpoint/2010/main" val="1128583192"/>
              </p:ext>
            </p:extLst>
          </p:nvPr>
        </p:nvGraphicFramePr>
        <p:xfrm>
          <a:off x="204746" y="1152594"/>
          <a:ext cx="8229600" cy="4022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333898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9387"/>
            <a:ext cx="8229600" cy="1143000"/>
          </a:xfrm>
        </p:spPr>
        <p:txBody>
          <a:bodyPr anchor="ctr">
            <a:normAutofit/>
          </a:bodyPr>
          <a:lstStyle/>
          <a:p>
            <a:r>
              <a:rPr lang="en-US" dirty="0">
                <a:latin typeface="Bariol" panose="02000506040000020003" pitchFamily="2" charset="0"/>
              </a:rPr>
              <a:t>4Cs in MFL Lessons and other lessons: </a:t>
            </a:r>
            <a:r>
              <a:rPr lang="en-US" dirty="0">
                <a:solidFill>
                  <a:srgbClr val="EB7722"/>
                </a:solidFill>
                <a:latin typeface="Bariol" panose="02000506040000020003" pitchFamily="2" charset="0"/>
              </a:rPr>
              <a:t>CONTENT</a:t>
            </a:r>
          </a:p>
        </p:txBody>
      </p:sp>
      <p:graphicFrame>
        <p:nvGraphicFramePr>
          <p:cNvPr id="11" name="Table 10">
            <a:extLst>
              <a:ext uri="{FF2B5EF4-FFF2-40B4-BE49-F238E27FC236}">
                <a16:creationId xmlns:a16="http://schemas.microsoft.com/office/drawing/2014/main" id="{1B6A8937-FB15-0A4F-9E20-4416E1C9D4CE}"/>
              </a:ext>
            </a:extLst>
          </p:cNvPr>
          <p:cNvGraphicFramePr>
            <a:graphicFrameLocks noGrp="1"/>
          </p:cNvGraphicFramePr>
          <p:nvPr>
            <p:extLst>
              <p:ext uri="{D42A27DB-BD31-4B8C-83A1-F6EECF244321}">
                <p14:modId xmlns:p14="http://schemas.microsoft.com/office/powerpoint/2010/main" val="797329373"/>
              </p:ext>
            </p:extLst>
          </p:nvPr>
        </p:nvGraphicFramePr>
        <p:xfrm>
          <a:off x="579782" y="1569278"/>
          <a:ext cx="7984436" cy="3754120"/>
        </p:xfrm>
        <a:graphic>
          <a:graphicData uri="http://schemas.openxmlformats.org/drawingml/2006/table">
            <a:tbl>
              <a:tblPr firstRow="1" bandRow="1">
                <a:tableStyleId>{5C22544A-7EE6-4342-B048-85BDC9FD1C3A}</a:tableStyleId>
              </a:tblPr>
              <a:tblGrid>
                <a:gridCol w="3992218">
                  <a:extLst>
                    <a:ext uri="{9D8B030D-6E8A-4147-A177-3AD203B41FA5}">
                      <a16:colId xmlns:a16="http://schemas.microsoft.com/office/drawing/2014/main" val="617753034"/>
                    </a:ext>
                  </a:extLst>
                </a:gridCol>
                <a:gridCol w="3992218">
                  <a:extLst>
                    <a:ext uri="{9D8B030D-6E8A-4147-A177-3AD203B41FA5}">
                      <a16:colId xmlns:a16="http://schemas.microsoft.com/office/drawing/2014/main" val="3293254243"/>
                    </a:ext>
                  </a:extLst>
                </a:gridCol>
              </a:tblGrid>
              <a:tr h="370840">
                <a:tc>
                  <a:txBody>
                    <a:bodyPr/>
                    <a:lstStyle/>
                    <a:p>
                      <a:pPr algn="ctr"/>
                      <a:r>
                        <a:rPr lang="en-US" dirty="0">
                          <a:latin typeface="Bariol" panose="02000506040000020003" pitchFamily="2" charset="0"/>
                        </a:rPr>
                        <a:t>MFL Lessons</a:t>
                      </a:r>
                    </a:p>
                  </a:txBody>
                  <a:tcPr/>
                </a:tc>
                <a:tc>
                  <a:txBody>
                    <a:bodyPr/>
                    <a:lstStyle/>
                    <a:p>
                      <a:pPr algn="ctr"/>
                      <a:r>
                        <a:rPr lang="en-US" dirty="0">
                          <a:latin typeface="Bariol" panose="02000506040000020003" pitchFamily="2" charset="0"/>
                        </a:rPr>
                        <a:t>Other Lessons</a:t>
                      </a:r>
                    </a:p>
                  </a:txBody>
                  <a:tcPr/>
                </a:tc>
                <a:extLst>
                  <a:ext uri="{0D108BD9-81ED-4DB2-BD59-A6C34878D82A}">
                    <a16:rowId xmlns:a16="http://schemas.microsoft.com/office/drawing/2014/main" val="4267069810"/>
                  </a:ext>
                </a:extLst>
              </a:tr>
              <a:tr h="370840">
                <a:tc>
                  <a:txBody>
                    <a:bodyPr/>
                    <a:lstStyle/>
                    <a:p>
                      <a:pPr marL="285750" indent="-285750">
                        <a:buFontTx/>
                        <a:buChar char="-"/>
                      </a:pPr>
                      <a:r>
                        <a:rPr lang="en-US" sz="2400" dirty="0"/>
                        <a:t>Vocab teaching around theme or topic (</a:t>
                      </a:r>
                      <a:r>
                        <a:rPr lang="en-US" sz="2400" b="1" i="1" dirty="0"/>
                        <a:t>language of learning</a:t>
                      </a:r>
                      <a:r>
                        <a:rPr lang="en-US" sz="2400" i="0" dirty="0"/>
                        <a:t>)</a:t>
                      </a:r>
                      <a:endParaRPr lang="en-US" sz="2400" i="1" dirty="0"/>
                    </a:p>
                    <a:p>
                      <a:pPr marL="0" indent="0">
                        <a:buFontTx/>
                        <a:buNone/>
                      </a:pPr>
                      <a:endParaRPr lang="en-US" sz="2400" dirty="0"/>
                    </a:p>
                    <a:p>
                      <a:pPr marL="285750" indent="-285750">
                        <a:buFontTx/>
                        <a:buChar char="-"/>
                      </a:pPr>
                      <a:r>
                        <a:rPr lang="en-US" sz="2400" dirty="0"/>
                        <a:t>Based on learning outcomes: skills/competency based</a:t>
                      </a:r>
                    </a:p>
                    <a:p>
                      <a:pPr marL="0" indent="0">
                        <a:buFontTx/>
                        <a:buNone/>
                      </a:pPr>
                      <a:endParaRPr lang="en-US" sz="2400" dirty="0"/>
                    </a:p>
                    <a:p>
                      <a:pPr marL="285750" indent="-285750">
                        <a:buFontTx/>
                        <a:buChar char="-"/>
                      </a:pPr>
                      <a:r>
                        <a:rPr lang="en-US" sz="2400" dirty="0"/>
                        <a:t>Made explicit to learners </a:t>
                      </a:r>
                    </a:p>
                  </a:txBody>
                  <a:tcPr/>
                </a:tc>
                <a:tc>
                  <a:txBody>
                    <a:bodyPr/>
                    <a:lstStyle/>
                    <a:p>
                      <a:pPr marL="285750" indent="-285750">
                        <a:buFontTx/>
                        <a:buChar char="-"/>
                      </a:pPr>
                      <a:r>
                        <a:rPr lang="en-US" sz="2400" dirty="0"/>
                        <a:t>Content descriptions: topic, based on syllabus </a:t>
                      </a:r>
                    </a:p>
                    <a:p>
                      <a:pPr marL="0" indent="0">
                        <a:buFontTx/>
                        <a:buNone/>
                      </a:pPr>
                      <a:endParaRPr lang="en-US" sz="2400" dirty="0"/>
                    </a:p>
                    <a:p>
                      <a:pPr marL="285750" indent="-285750">
                        <a:buFontTx/>
                        <a:buChar char="-"/>
                      </a:pPr>
                      <a:r>
                        <a:rPr lang="en-US" sz="2400" dirty="0"/>
                        <a:t>Based on learning outcomes at JC: skills-driven and content driven </a:t>
                      </a:r>
                    </a:p>
                  </a:txBody>
                  <a:tcPr/>
                </a:tc>
                <a:extLst>
                  <a:ext uri="{0D108BD9-81ED-4DB2-BD59-A6C34878D82A}">
                    <a16:rowId xmlns:a16="http://schemas.microsoft.com/office/drawing/2014/main" val="976592093"/>
                  </a:ext>
                </a:extLst>
              </a:tr>
            </a:tbl>
          </a:graphicData>
        </a:graphic>
      </p:graphicFrame>
    </p:spTree>
    <p:extLst>
      <p:ext uri="{BB962C8B-B14F-4D97-AF65-F5344CB8AC3E}">
        <p14:creationId xmlns:p14="http://schemas.microsoft.com/office/powerpoint/2010/main" val="26339609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9387"/>
            <a:ext cx="8229600" cy="1143000"/>
          </a:xfrm>
        </p:spPr>
        <p:txBody>
          <a:bodyPr anchor="ctr">
            <a:normAutofit/>
          </a:bodyPr>
          <a:lstStyle/>
          <a:p>
            <a:r>
              <a:rPr lang="en-US" dirty="0">
                <a:latin typeface="Bariol" panose="02000506040000020003" pitchFamily="2" charset="0"/>
              </a:rPr>
              <a:t>4Cs in MFL Lessons and other lessons: </a:t>
            </a:r>
            <a:r>
              <a:rPr lang="en-US" dirty="0">
                <a:solidFill>
                  <a:srgbClr val="EB7722"/>
                </a:solidFill>
                <a:latin typeface="Bariol" panose="02000506040000020003" pitchFamily="2" charset="0"/>
              </a:rPr>
              <a:t>COGNITION</a:t>
            </a:r>
          </a:p>
        </p:txBody>
      </p:sp>
      <p:sp>
        <p:nvSpPr>
          <p:cNvPr id="3" name="Cloud Callout 2">
            <a:extLst>
              <a:ext uri="{FF2B5EF4-FFF2-40B4-BE49-F238E27FC236}">
                <a16:creationId xmlns:a16="http://schemas.microsoft.com/office/drawing/2014/main" id="{640AFC33-449C-AE40-9248-1BF9E05DBE49}"/>
              </a:ext>
            </a:extLst>
          </p:cNvPr>
          <p:cNvSpPr/>
          <p:nvPr/>
        </p:nvSpPr>
        <p:spPr>
          <a:xfrm>
            <a:off x="689113" y="1948070"/>
            <a:ext cx="3631096" cy="2014330"/>
          </a:xfrm>
          <a:prstGeom prst="cloudCallout">
            <a:avLst>
              <a:gd name="adj1" fmla="val 52524"/>
              <a:gd name="adj2" fmla="val 80921"/>
            </a:avLst>
          </a:prstGeom>
          <a:solidFill>
            <a:srgbClr val="0065B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latin typeface="Bariol" panose="02000506040000020003" pitchFamily="2" charset="0"/>
              </a:rPr>
              <a:t>Cognition </a:t>
            </a:r>
          </a:p>
        </p:txBody>
      </p:sp>
      <p:sp>
        <p:nvSpPr>
          <p:cNvPr id="5" name="Cloud Callout 4">
            <a:extLst>
              <a:ext uri="{FF2B5EF4-FFF2-40B4-BE49-F238E27FC236}">
                <a16:creationId xmlns:a16="http://schemas.microsoft.com/office/drawing/2014/main" id="{6D1AB3E3-69C8-3E47-B20E-A1791368C828}"/>
              </a:ext>
            </a:extLst>
          </p:cNvPr>
          <p:cNvSpPr/>
          <p:nvPr/>
        </p:nvSpPr>
        <p:spPr>
          <a:xfrm>
            <a:off x="4823793" y="1948070"/>
            <a:ext cx="3631096" cy="2014330"/>
          </a:xfrm>
          <a:prstGeom prst="cloudCallout">
            <a:avLst>
              <a:gd name="adj1" fmla="val -61709"/>
              <a:gd name="adj2" fmla="val 80921"/>
            </a:avLst>
          </a:prstGeom>
          <a:solidFill>
            <a:srgbClr val="0065B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latin typeface="Bariol" panose="02000506040000020003" pitchFamily="2" charset="0"/>
              </a:rPr>
              <a:t>Meta-cognition</a:t>
            </a:r>
          </a:p>
        </p:txBody>
      </p:sp>
    </p:spTree>
    <p:extLst>
      <p:ext uri="{BB962C8B-B14F-4D97-AF65-F5344CB8AC3E}">
        <p14:creationId xmlns:p14="http://schemas.microsoft.com/office/powerpoint/2010/main" val="10060732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89387"/>
            <a:ext cx="8686800" cy="1143000"/>
          </a:xfrm>
        </p:spPr>
        <p:txBody>
          <a:bodyPr anchor="ctr">
            <a:normAutofit/>
          </a:bodyPr>
          <a:lstStyle/>
          <a:p>
            <a:r>
              <a:rPr lang="en-US" dirty="0">
                <a:latin typeface="Bariol" panose="02000506040000020003" pitchFamily="2" charset="0"/>
              </a:rPr>
              <a:t>4Cs in MFL Lessons and other lessons: </a:t>
            </a:r>
            <a:r>
              <a:rPr lang="en-US" dirty="0">
                <a:solidFill>
                  <a:srgbClr val="EB7722"/>
                </a:solidFill>
                <a:latin typeface="Bariol" panose="02000506040000020003" pitchFamily="2" charset="0"/>
              </a:rPr>
              <a:t>Communication</a:t>
            </a:r>
          </a:p>
        </p:txBody>
      </p:sp>
      <p:graphicFrame>
        <p:nvGraphicFramePr>
          <p:cNvPr id="6" name="Table 5">
            <a:extLst>
              <a:ext uri="{FF2B5EF4-FFF2-40B4-BE49-F238E27FC236}">
                <a16:creationId xmlns:a16="http://schemas.microsoft.com/office/drawing/2014/main" id="{29D696FF-C481-CB46-BBFF-2C8D56C45994}"/>
              </a:ext>
            </a:extLst>
          </p:cNvPr>
          <p:cNvGraphicFramePr>
            <a:graphicFrameLocks noGrp="1"/>
          </p:cNvGraphicFramePr>
          <p:nvPr>
            <p:extLst>
              <p:ext uri="{D42A27DB-BD31-4B8C-83A1-F6EECF244321}">
                <p14:modId xmlns:p14="http://schemas.microsoft.com/office/powerpoint/2010/main" val="3578573555"/>
              </p:ext>
            </p:extLst>
          </p:nvPr>
        </p:nvGraphicFramePr>
        <p:xfrm>
          <a:off x="579782" y="1569278"/>
          <a:ext cx="7984436" cy="2656840"/>
        </p:xfrm>
        <a:graphic>
          <a:graphicData uri="http://schemas.openxmlformats.org/drawingml/2006/table">
            <a:tbl>
              <a:tblPr firstRow="1" bandRow="1">
                <a:tableStyleId>{5C22544A-7EE6-4342-B048-85BDC9FD1C3A}</a:tableStyleId>
              </a:tblPr>
              <a:tblGrid>
                <a:gridCol w="3992218">
                  <a:extLst>
                    <a:ext uri="{9D8B030D-6E8A-4147-A177-3AD203B41FA5}">
                      <a16:colId xmlns:a16="http://schemas.microsoft.com/office/drawing/2014/main" val="617753034"/>
                    </a:ext>
                  </a:extLst>
                </a:gridCol>
                <a:gridCol w="3992218">
                  <a:extLst>
                    <a:ext uri="{9D8B030D-6E8A-4147-A177-3AD203B41FA5}">
                      <a16:colId xmlns:a16="http://schemas.microsoft.com/office/drawing/2014/main" val="3293254243"/>
                    </a:ext>
                  </a:extLst>
                </a:gridCol>
              </a:tblGrid>
              <a:tr h="370840">
                <a:tc>
                  <a:txBody>
                    <a:bodyPr/>
                    <a:lstStyle/>
                    <a:p>
                      <a:pPr algn="ctr"/>
                      <a:r>
                        <a:rPr lang="en-US" dirty="0">
                          <a:latin typeface="Bariol" panose="02000506040000020003" pitchFamily="2" charset="0"/>
                        </a:rPr>
                        <a:t>MFL Lessons</a:t>
                      </a:r>
                    </a:p>
                  </a:txBody>
                  <a:tcPr/>
                </a:tc>
                <a:tc>
                  <a:txBody>
                    <a:bodyPr/>
                    <a:lstStyle/>
                    <a:p>
                      <a:pPr algn="ctr"/>
                      <a:r>
                        <a:rPr lang="en-US" dirty="0">
                          <a:latin typeface="Bariol" panose="02000506040000020003" pitchFamily="2" charset="0"/>
                        </a:rPr>
                        <a:t>Other Lessons</a:t>
                      </a:r>
                    </a:p>
                  </a:txBody>
                  <a:tcPr/>
                </a:tc>
                <a:extLst>
                  <a:ext uri="{0D108BD9-81ED-4DB2-BD59-A6C34878D82A}">
                    <a16:rowId xmlns:a16="http://schemas.microsoft.com/office/drawing/2014/main" val="4267069810"/>
                  </a:ext>
                </a:extLst>
              </a:tr>
              <a:tr h="370840">
                <a:tc>
                  <a:txBody>
                    <a:bodyPr/>
                    <a:lstStyle/>
                    <a:p>
                      <a:pPr marL="285750" indent="-285750">
                        <a:buFontTx/>
                        <a:buChar char="-"/>
                      </a:pPr>
                      <a:r>
                        <a:rPr lang="en-US" sz="2400" dirty="0"/>
                        <a:t>Sometimes neglect the </a:t>
                      </a:r>
                      <a:r>
                        <a:rPr lang="en-US" sz="2400" b="1" dirty="0"/>
                        <a:t>language </a:t>
                      </a:r>
                      <a:r>
                        <a:rPr lang="en-US" sz="2400" b="1" i="1" dirty="0"/>
                        <a:t>for </a:t>
                      </a:r>
                      <a:r>
                        <a:rPr lang="en-US" sz="2400" b="1" i="0" dirty="0"/>
                        <a:t>learning</a:t>
                      </a:r>
                    </a:p>
                    <a:p>
                      <a:pPr marL="285750" indent="-285750">
                        <a:buFontTx/>
                        <a:buChar char="-"/>
                      </a:pPr>
                      <a:endParaRPr lang="en-US" sz="2400" b="1" i="0" dirty="0"/>
                    </a:p>
                    <a:p>
                      <a:pPr marL="285750" indent="-285750">
                        <a:buFontTx/>
                        <a:buChar char="-"/>
                      </a:pPr>
                      <a:r>
                        <a:rPr lang="en-US" sz="2400" b="1" i="1" dirty="0"/>
                        <a:t>Language through learning </a:t>
                      </a:r>
                      <a:r>
                        <a:rPr lang="en-US" sz="2400" b="0" i="0" dirty="0"/>
                        <a:t>not always encouraged. We like control! </a:t>
                      </a:r>
                      <a:endParaRPr lang="en-US" sz="2400" b="0" dirty="0"/>
                    </a:p>
                  </a:txBody>
                  <a:tcPr/>
                </a:tc>
                <a:tc>
                  <a:txBody>
                    <a:bodyPr/>
                    <a:lstStyle/>
                    <a:p>
                      <a:pPr marL="285750" indent="-285750">
                        <a:buFontTx/>
                        <a:buChar char="-"/>
                      </a:pPr>
                      <a:r>
                        <a:rPr lang="en-US" sz="2400" dirty="0"/>
                        <a:t>Sometimes neglect the </a:t>
                      </a:r>
                      <a:r>
                        <a:rPr lang="en-US" sz="2400" b="1" dirty="0"/>
                        <a:t>language </a:t>
                      </a:r>
                      <a:r>
                        <a:rPr lang="en-US" sz="2400" b="1" i="1" dirty="0"/>
                        <a:t>for </a:t>
                      </a:r>
                      <a:r>
                        <a:rPr lang="en-US" sz="2400" b="1" i="0" dirty="0"/>
                        <a:t>learning. </a:t>
                      </a:r>
                    </a:p>
                    <a:p>
                      <a:pPr marL="285750" indent="-285750">
                        <a:buFontTx/>
                        <a:buChar char="-"/>
                      </a:pPr>
                      <a:endParaRPr lang="en-US" sz="2400" b="1" i="0" dirty="0"/>
                    </a:p>
                    <a:p>
                      <a:pPr marL="285750" indent="-285750">
                        <a:buFontTx/>
                        <a:buChar char="-"/>
                      </a:pPr>
                      <a:r>
                        <a:rPr lang="en-US" sz="2400" b="1" i="1" dirty="0"/>
                        <a:t>Language through learning </a:t>
                      </a:r>
                      <a:r>
                        <a:rPr lang="en-US" sz="2400" b="0" i="0" dirty="0"/>
                        <a:t>is taken for granted. </a:t>
                      </a:r>
                      <a:endParaRPr lang="en-US" sz="2400" b="0" i="1" dirty="0"/>
                    </a:p>
                    <a:p>
                      <a:pPr marL="285750" indent="-285750">
                        <a:buFontTx/>
                        <a:buChar char="-"/>
                      </a:pPr>
                      <a:endParaRPr lang="en-US" sz="2400" dirty="0"/>
                    </a:p>
                  </a:txBody>
                  <a:tcPr/>
                </a:tc>
                <a:extLst>
                  <a:ext uri="{0D108BD9-81ED-4DB2-BD59-A6C34878D82A}">
                    <a16:rowId xmlns:a16="http://schemas.microsoft.com/office/drawing/2014/main" val="976592093"/>
                  </a:ext>
                </a:extLst>
              </a:tr>
            </a:tbl>
          </a:graphicData>
        </a:graphic>
      </p:graphicFrame>
    </p:spTree>
    <p:extLst>
      <p:ext uri="{BB962C8B-B14F-4D97-AF65-F5344CB8AC3E}">
        <p14:creationId xmlns:p14="http://schemas.microsoft.com/office/powerpoint/2010/main" val="19519209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1ec1d852-9c26-48fb-b143-6ae8ca43974a">
      <UserInfo>
        <DisplayName>Craig Neville</DisplayName>
        <AccountId>12</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5CF4CE28A050E4FA9B514338C12549C" ma:contentTypeVersion="12" ma:contentTypeDescription="Create a new document." ma:contentTypeScope="" ma:versionID="757a73d5d37886bae360ab9801d8487c">
  <xsd:schema xmlns:xsd="http://www.w3.org/2001/XMLSchema" xmlns:xs="http://www.w3.org/2001/XMLSchema" xmlns:p="http://schemas.microsoft.com/office/2006/metadata/properties" xmlns:ns2="d890f261-01f1-4040-bc48-4b45f90fbe9d" xmlns:ns3="1ec1d852-9c26-48fb-b143-6ae8ca43974a" targetNamespace="http://schemas.microsoft.com/office/2006/metadata/properties" ma:root="true" ma:fieldsID="fe3e7960b21993c75eb358c982651b79" ns2:_="" ns3:_="">
    <xsd:import namespace="d890f261-01f1-4040-bc48-4b45f90fbe9d"/>
    <xsd:import namespace="1ec1d852-9c26-48fb-b143-6ae8ca43974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90f261-01f1-4040-bc48-4b45f90fbe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ec1d852-9c26-48fb-b143-6ae8ca43974a"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DF7117-358C-47CD-836F-EFCB360F24C0}">
  <ds:schemaRefs>
    <ds:schemaRef ds:uri="http://schemas.microsoft.com/office/2006/metadata/properties"/>
    <ds:schemaRef ds:uri="http://schemas.microsoft.com/office/infopath/2007/PartnerControls"/>
    <ds:schemaRef ds:uri="1ec1d852-9c26-48fb-b143-6ae8ca43974a"/>
  </ds:schemaRefs>
</ds:datastoreItem>
</file>

<file path=customXml/itemProps2.xml><?xml version="1.0" encoding="utf-8"?>
<ds:datastoreItem xmlns:ds="http://schemas.openxmlformats.org/officeDocument/2006/customXml" ds:itemID="{8150379D-9727-4CD4-89A0-65AA57EECC5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890f261-01f1-4040-bc48-4b45f90fbe9d"/>
    <ds:schemaRef ds:uri="1ec1d852-9c26-48fb-b143-6ae8ca43974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7C937BF-E5C3-4405-846F-BC2E0C7DB36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845</TotalTime>
  <Words>2662</Words>
  <Application>Microsoft Macintosh PowerPoint</Application>
  <PresentationFormat>On-screen Show (4:3)</PresentationFormat>
  <Paragraphs>460</Paragraphs>
  <Slides>50</Slides>
  <Notes>43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50</vt:i4>
      </vt:variant>
    </vt:vector>
  </HeadingPairs>
  <TitlesOfParts>
    <vt:vector size="58" baseType="lpstr">
      <vt:lpstr>Arial</vt:lpstr>
      <vt:lpstr>Bariol</vt:lpstr>
      <vt:lpstr>Calibri</vt:lpstr>
      <vt:lpstr>Helvetica</vt:lpstr>
      <vt:lpstr>Liberation Serif</vt:lpstr>
      <vt:lpstr>Myriad Pro</vt:lpstr>
      <vt:lpstr>Noto Sans Symbols</vt:lpstr>
      <vt:lpstr>Office Theme</vt:lpstr>
      <vt:lpstr>CLIL Webinar 2</vt:lpstr>
      <vt:lpstr>Welcome back!</vt:lpstr>
      <vt:lpstr>PowerPoint Presentation</vt:lpstr>
      <vt:lpstr>PowerPoint Presentation</vt:lpstr>
      <vt:lpstr>PowerPoint Presentation</vt:lpstr>
      <vt:lpstr>Pre-webinar 2 task…</vt:lpstr>
      <vt:lpstr>4Cs in MFL Lessons and other lessons: CONTENT</vt:lpstr>
      <vt:lpstr>4Cs in MFL Lessons and other lessons: COGNITION</vt:lpstr>
      <vt:lpstr>4Cs in MFL Lessons and other lessons: Communication</vt:lpstr>
      <vt:lpstr>4Cs in MFL Lessons and other lessons: Culture/Community</vt:lpstr>
      <vt:lpstr>Learning outcomes of CPD</vt:lpstr>
      <vt:lpstr>Key questions for this session</vt:lpstr>
      <vt:lpstr>1. What does a CLIL unit of learning look like? </vt:lpstr>
      <vt:lpstr>Unit of Learning Overview</vt:lpstr>
      <vt:lpstr>Content Learning Outcomes</vt:lpstr>
      <vt:lpstr>Cognition Learning Outcomes</vt:lpstr>
      <vt:lpstr>Cognition Learning Outcomes</vt:lpstr>
      <vt:lpstr>Culture (Community) Learning Outcomes</vt:lpstr>
      <vt:lpstr>Communication Learning Outcomes</vt:lpstr>
      <vt:lpstr>Questions</vt:lpstr>
      <vt:lpstr>2. How do I sequence a typical CLIL lesson?</vt:lpstr>
      <vt:lpstr>PowerPoint Presentation</vt:lpstr>
      <vt:lpstr>Features of a typical CLIL lesson </vt:lpstr>
      <vt:lpstr>Lesson Framework </vt:lpstr>
      <vt:lpstr>Lesson Framework </vt:lpstr>
      <vt:lpstr>Lesson Framework </vt:lpstr>
      <vt:lpstr>Lesson Framework </vt:lpstr>
      <vt:lpstr>Lesson Framework </vt:lpstr>
      <vt:lpstr>Lesson Framework </vt:lpstr>
      <vt:lpstr>Lesson Framework </vt:lpstr>
      <vt:lpstr>Lesson Framework </vt:lpstr>
      <vt:lpstr>Lesson Framework </vt:lpstr>
      <vt:lpstr>Lesson Framework </vt:lpstr>
      <vt:lpstr>Reflection</vt:lpstr>
      <vt:lpstr>3. How do we assess in the CLIL classroom?</vt:lpstr>
      <vt:lpstr>Range of Assessment</vt:lpstr>
      <vt:lpstr>What do I assess?</vt:lpstr>
      <vt:lpstr>How do I assess?</vt:lpstr>
      <vt:lpstr>How do I assess?</vt:lpstr>
      <vt:lpstr>How do I assess?</vt:lpstr>
      <vt:lpstr>How do I assess?</vt:lpstr>
      <vt:lpstr>How do I assess?</vt:lpstr>
      <vt:lpstr>How do I assess?</vt:lpstr>
      <vt:lpstr>How do I assess?</vt:lpstr>
      <vt:lpstr>Who assesses?</vt:lpstr>
      <vt:lpstr>Main principles (Do Coyle)</vt:lpstr>
      <vt:lpstr>Questions</vt:lpstr>
      <vt:lpstr>Assessment in CLIL</vt:lpstr>
      <vt:lpstr>Key questions for this session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CLIL Webinar 1</dc:title>
  <dc:creator>Craig Neville</dc:creator>
  <cp:lastModifiedBy>Craig Neville</cp:lastModifiedBy>
  <cp:revision>81</cp:revision>
  <dcterms:created xsi:type="dcterms:W3CDTF">2020-04-27T14:44:29Z</dcterms:created>
  <dcterms:modified xsi:type="dcterms:W3CDTF">2020-07-01T18:57:49Z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0x01010095CF4CE28A050E4FA9B514338C12549C</vt:lpwstr>
  </property>
</Properties>
</file>