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256" r:id="rId2"/>
    <p:sldId id="431" r:id="rId3"/>
    <p:sldId id="400" r:id="rId4"/>
    <p:sldId id="283" r:id="rId5"/>
    <p:sldId id="287" r:id="rId6"/>
    <p:sldId id="386" r:id="rId7"/>
    <p:sldId id="284" r:id="rId8"/>
    <p:sldId id="276" r:id="rId9"/>
    <p:sldId id="432" r:id="rId10"/>
    <p:sldId id="286" r:id="rId11"/>
    <p:sldId id="382" r:id="rId12"/>
    <p:sldId id="383" r:id="rId13"/>
    <p:sldId id="385" r:id="rId14"/>
    <p:sldId id="417" r:id="rId15"/>
    <p:sldId id="418" r:id="rId16"/>
    <p:sldId id="419" r:id="rId17"/>
    <p:sldId id="411" r:id="rId18"/>
    <p:sldId id="420" r:id="rId19"/>
    <p:sldId id="421" r:id="rId20"/>
    <p:sldId id="422" r:id="rId21"/>
    <p:sldId id="423" r:id="rId22"/>
    <p:sldId id="389" r:id="rId23"/>
    <p:sldId id="391" r:id="rId24"/>
    <p:sldId id="392" r:id="rId25"/>
    <p:sldId id="403" r:id="rId26"/>
    <p:sldId id="404" r:id="rId27"/>
    <p:sldId id="429" r:id="rId28"/>
    <p:sldId id="430" r:id="rId29"/>
    <p:sldId id="399" r:id="rId30"/>
    <p:sldId id="394" r:id="rId31"/>
    <p:sldId id="409" r:id="rId32"/>
    <p:sldId id="412" r:id="rId33"/>
    <p:sldId id="405" r:id="rId34"/>
    <p:sldId id="323" r:id="rId35"/>
    <p:sldId id="295" r:id="rId36"/>
    <p:sldId id="371" r:id="rId37"/>
    <p:sldId id="318" r:id="rId38"/>
    <p:sldId id="428" r:id="rId39"/>
    <p:sldId id="407" r:id="rId40"/>
    <p:sldId id="408" r:id="rId41"/>
    <p:sldId id="410" r:id="rId42"/>
    <p:sldId id="414" r:id="rId43"/>
    <p:sldId id="261" r:id="rId44"/>
    <p:sldId id="367" r:id="rId45"/>
    <p:sldId id="425" r:id="rId46"/>
    <p:sldId id="426" r:id="rId4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792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75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2E1432-BD90-4C18-8595-A333C2E8AE27}" type="datetimeFigureOut">
              <a:rPr lang="en-GB" smtClean="0"/>
              <a:pPr/>
              <a:t>26/03/2015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181E7-FA98-4C3C-BE52-693ED9B9D65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9002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Core of iPad use in my classroom. How I share links and info with pupils, how they send</a:t>
            </a:r>
            <a:r>
              <a:rPr lang="en-GB" baseline="0" dirty="0" smtClean="0"/>
              <a:t> work to me and submit via iPads or at home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Voicethread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6987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Voicethread</a:t>
            </a:r>
            <a:r>
              <a:rPr lang="en-GB" baseline="0" dirty="0" smtClean="0"/>
              <a:t> multiple users on one account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Pass the Parcel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388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Prezi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512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Popplet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2954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Popplet</a:t>
            </a:r>
            <a:r>
              <a:rPr lang="en-GB" baseline="0" dirty="0" smtClean="0"/>
              <a:t> for essay planning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66897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Popplet</a:t>
            </a:r>
            <a:r>
              <a:rPr lang="en-GB" baseline="0" dirty="0" smtClean="0"/>
              <a:t> for essay planning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090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Popplet</a:t>
            </a:r>
            <a:r>
              <a:rPr lang="en-GB" baseline="0" dirty="0" smtClean="0"/>
              <a:t> for essay planning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6819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Explain Everything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13856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Tap Roulette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9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Dept account </a:t>
            </a:r>
          </a:p>
          <a:p>
            <a:r>
              <a:rPr lang="en-GB" dirty="0" smtClean="0"/>
              <a:t>Tag resources of interest</a:t>
            </a:r>
          </a:p>
          <a:p>
            <a:r>
              <a:rPr lang="en-GB" dirty="0" smtClean="0"/>
              <a:t>Starters</a:t>
            </a:r>
            <a:r>
              <a:rPr lang="en-GB" baseline="0" dirty="0" smtClean="0"/>
              <a:t> in class 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42728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Decide Now!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1101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Make Dice </a:t>
            </a:r>
            <a:r>
              <a:rPr lang="en-GB" dirty="0" err="1" smtClean="0"/>
              <a:t>Lite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681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Self</a:t>
            </a:r>
            <a:r>
              <a:rPr lang="en-GB" baseline="0" dirty="0" smtClean="0"/>
              <a:t> assessment </a:t>
            </a:r>
          </a:p>
          <a:p>
            <a:r>
              <a:rPr lang="en-GB" baseline="0" dirty="0" smtClean="0"/>
              <a:t>Pupil voice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27396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Socrative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4697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Socrative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90766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Getkahoot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3380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Nearpod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230854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Aurasma</a:t>
            </a: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448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next level</a:t>
            </a:r>
          </a:p>
          <a:p>
            <a:r>
              <a:rPr lang="en-GB" dirty="0" smtClean="0"/>
              <a:t>1:1</a:t>
            </a:r>
            <a:r>
              <a:rPr lang="en-GB" baseline="0" dirty="0" smtClean="0"/>
              <a:t> best and preferably their own – highlighting etc 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371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Guardian</a:t>
            </a:r>
            <a:r>
              <a:rPr lang="en-GB" baseline="0" dirty="0" smtClean="0"/>
              <a:t> Eyewitness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569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Wordfoto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235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ImageChef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6706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Pic Collage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225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Path On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067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Tooncamera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301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Puppet Pals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C181E7-FA98-4C3C-BE52-693ED9B9D657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870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26/03/2015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26/03/2015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26/03/2015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26/03/2015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26/03/2015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26/03/2015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26/03/2015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26/03/2015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26/03/2015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26/03/2015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04FB2-790E-4152-9D74-46F704DEED6B}" type="datetimeFigureOut">
              <a:rPr lang="en-GB" smtClean="0"/>
              <a:pPr/>
              <a:t>26/03/2015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04FB2-790E-4152-9D74-46F704DEED6B}" type="datetimeFigureOut">
              <a:rPr lang="en-GB" smtClean="0"/>
              <a:pPr/>
              <a:t>26/03/2015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88CC7-178E-4A17-BAC0-1037DF6019C1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amandasalt.blogspot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mailto:asalt@grosvenorgrammarschool.org.uk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124744"/>
            <a:ext cx="7772400" cy="1470025"/>
          </a:xfrm>
        </p:spPr>
        <p:txBody>
          <a:bodyPr>
            <a:normAutofit/>
          </a:bodyPr>
          <a:lstStyle/>
          <a:p>
            <a:r>
              <a:rPr lang="en-GB" sz="3600" dirty="0" smtClean="0">
                <a:latin typeface="Century Gothic" pitchFamily="34" charset="0"/>
              </a:rPr>
              <a:t>iPads in a </a:t>
            </a:r>
          </a:p>
          <a:p>
            <a:r>
              <a:rPr lang="en-GB" sz="3600" dirty="0" smtClean="0">
                <a:latin typeface="Century Gothic" pitchFamily="34" charset="0"/>
              </a:rPr>
              <a:t>Modern Languages Classroom  </a:t>
            </a:r>
            <a:endParaRPr lang="en-GB" sz="3600" dirty="0">
              <a:latin typeface="Century Gothic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3212976"/>
            <a:ext cx="7704856" cy="2425824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tx1"/>
                </a:solidFill>
                <a:latin typeface="Century Gothic" pitchFamily="34" charset="0"/>
              </a:rPr>
              <a:t> Amanda Salt</a:t>
            </a:r>
            <a:endParaRPr lang="es-ES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r>
              <a:rPr lang="es-ES" sz="2600" dirty="0" err="1" smtClean="0">
                <a:solidFill>
                  <a:schemeClr val="tx1"/>
                </a:solidFill>
                <a:latin typeface="Century Gothic" pitchFamily="34" charset="0"/>
              </a:rPr>
              <a:t>Hea</a:t>
            </a:r>
            <a:r>
              <a:rPr lang="en-GB" sz="2600" dirty="0" smtClean="0">
                <a:solidFill>
                  <a:schemeClr val="tx1"/>
                </a:solidFill>
                <a:latin typeface="Century Gothic" pitchFamily="34" charset="0"/>
              </a:rPr>
              <a:t>d of Spanish, Grosvenor Grammar School</a:t>
            </a:r>
          </a:p>
          <a:p>
            <a:r>
              <a:rPr lang="en-GB" dirty="0" smtClean="0">
                <a:solidFill>
                  <a:schemeClr val="tx1"/>
                </a:solidFill>
                <a:latin typeface="Century Gothic" pitchFamily="34" charset="0"/>
                <a:hlinkClick r:id="rId2"/>
              </a:rPr>
              <a:t>http://amandasalt.blogspot.com</a:t>
            </a:r>
            <a:endParaRPr lang="en-GB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r>
              <a:rPr lang="en-GB" dirty="0" smtClean="0">
                <a:solidFill>
                  <a:schemeClr val="tx1"/>
                </a:solidFill>
                <a:latin typeface="Century Gothic" pitchFamily="34" charset="0"/>
              </a:rPr>
              <a:t>@</a:t>
            </a:r>
            <a:r>
              <a:rPr lang="en-GB" dirty="0" err="1" smtClean="0">
                <a:solidFill>
                  <a:schemeClr val="tx1"/>
                </a:solidFill>
                <a:latin typeface="Century Gothic" pitchFamily="34" charset="0"/>
              </a:rPr>
              <a:t>amandasalt</a:t>
            </a:r>
            <a:endParaRPr lang="en-GB" dirty="0">
              <a:solidFill>
                <a:schemeClr val="tx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91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47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4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45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75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385763"/>
            <a:ext cx="9144000" cy="6084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81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37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71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3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39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 rot="16200000">
            <a:off x="-857250" y="85725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364088" y="2204864"/>
            <a:ext cx="2880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>
                <a:latin typeface="Century Gothic" pitchFamily="34" charset="0"/>
              </a:rPr>
              <a:t>SONGIFY</a:t>
            </a:r>
            <a:endParaRPr lang="en-GB" sz="4400" dirty="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8599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4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4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51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53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54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62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63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32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799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61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56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69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68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64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3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00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96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24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Plickers</a:t>
            </a:r>
            <a:r>
              <a:rPr lang="en-GB" dirty="0" smtClean="0"/>
              <a:t>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74763" y="1129962"/>
            <a:ext cx="3747151" cy="4996202"/>
          </a:xfrm>
        </p:spPr>
      </p:pic>
    </p:spTree>
    <p:extLst>
      <p:ext uri="{BB962C8B-B14F-4D97-AF65-F5344CB8AC3E}">
        <p14:creationId xmlns:p14="http://schemas.microsoft.com/office/powerpoint/2010/main" val="1109930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66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67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70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32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476672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 err="1" smtClean="0">
                <a:latin typeface="Century Gothic" pitchFamily="34" charset="0"/>
              </a:rPr>
              <a:t>iBooks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FL APP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83262" y="269828"/>
            <a:ext cx="2696023" cy="26960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91733" y="752755"/>
            <a:ext cx="46617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Century Gothic" pitchFamily="34" charset="0"/>
              </a:rPr>
              <a:t>MFL APPS GOOGLE DOC</a:t>
            </a:r>
            <a:endParaRPr lang="en-GB" sz="4000" dirty="0">
              <a:latin typeface="Century Gothic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13640" y="4486299"/>
            <a:ext cx="41528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smtClean="0">
                <a:latin typeface="Century Gothic" pitchFamily="34" charset="0"/>
              </a:rPr>
              <a:t>APPS &amp; WEBSITES </a:t>
            </a:r>
            <a:r>
              <a:rPr lang="en-GB" sz="4000" dirty="0" err="1" smtClean="0">
                <a:latin typeface="Century Gothic" pitchFamily="34" charset="0"/>
              </a:rPr>
              <a:t>LIVEBINDERS</a:t>
            </a:r>
            <a:r>
              <a:rPr lang="en-GB" sz="4000" dirty="0" smtClean="0">
                <a:latin typeface="Century Gothic" pitchFamily="34" charset="0"/>
              </a:rPr>
              <a:t> </a:t>
            </a:r>
            <a:endParaRPr lang="en-GB" sz="4000" dirty="0">
              <a:latin typeface="Century Gothic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67" y="3792249"/>
            <a:ext cx="2717674" cy="271767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1340768"/>
            <a:ext cx="8208912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smtClean="0">
                <a:latin typeface="Century Gothic" pitchFamily="34" charset="0"/>
                <a:hlinkClick r:id="rId2"/>
              </a:rPr>
              <a:t>asalt@grosvenorgrammarschool.org.uk</a:t>
            </a:r>
            <a:endParaRPr lang="en-GB" sz="3200" dirty="0" smtClean="0">
              <a:latin typeface="Century Gothic" pitchFamily="34" charset="0"/>
            </a:endParaRPr>
          </a:p>
          <a:p>
            <a:pPr algn="ctr"/>
            <a:endParaRPr lang="en-GB" sz="3200" dirty="0" smtClean="0">
              <a:latin typeface="Century Gothic" pitchFamily="34" charset="0"/>
            </a:endParaRPr>
          </a:p>
          <a:p>
            <a:pPr algn="ctr"/>
            <a:endParaRPr lang="en-GB" sz="3200" dirty="0" smtClean="0">
              <a:latin typeface="Century Gothic" pitchFamily="34" charset="0"/>
            </a:endParaRPr>
          </a:p>
          <a:p>
            <a:pPr algn="ctr"/>
            <a:r>
              <a:rPr lang="en-GB" sz="3200" dirty="0" smtClean="0">
                <a:latin typeface="Century Gothic" pitchFamily="34" charset="0"/>
              </a:rPr>
              <a:t>@</a:t>
            </a:r>
            <a:r>
              <a:rPr lang="en-GB" sz="3200" dirty="0" err="1" smtClean="0">
                <a:latin typeface="Century Gothic" pitchFamily="34" charset="0"/>
              </a:rPr>
              <a:t>amandasalt</a:t>
            </a:r>
            <a:endParaRPr lang="en-GB" sz="3200" dirty="0" smtClean="0">
              <a:latin typeface="Century Gothic" pitchFamily="34" charset="0"/>
            </a:endParaRPr>
          </a:p>
          <a:p>
            <a:pPr algn="ctr"/>
            <a:endParaRPr lang="en-GB" sz="3200" dirty="0" smtClean="0">
              <a:latin typeface="Century Gothic" pitchFamily="34" charset="0"/>
            </a:endParaRPr>
          </a:p>
          <a:p>
            <a:pPr algn="ctr"/>
            <a:endParaRPr lang="en-GB" sz="3200" dirty="0" smtClean="0">
              <a:latin typeface="Century Gothic" pitchFamily="34" charset="0"/>
            </a:endParaRPr>
          </a:p>
          <a:p>
            <a:pPr algn="ctr"/>
            <a:r>
              <a:rPr lang="en-GB" sz="3200" dirty="0" smtClean="0">
                <a:latin typeface="Century Gothic" pitchFamily="34" charset="0"/>
              </a:rPr>
              <a:t>http://amandasalt.blogspot.com</a:t>
            </a:r>
            <a:r>
              <a:rPr lang="en-GB" sz="4000" dirty="0" smtClean="0">
                <a:latin typeface="Century Gothic" pitchFamily="34" charset="0"/>
              </a:rPr>
              <a:t>	</a:t>
            </a:r>
          </a:p>
          <a:p>
            <a:pPr algn="ctr"/>
            <a:endParaRPr lang="en-GB" sz="4000" dirty="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92.PN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948.PN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87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866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6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172</Words>
  <Application>Microsoft Office PowerPoint</Application>
  <PresentationFormat>On-screen Show (4:3)</PresentationFormat>
  <Paragraphs>78</Paragraphs>
  <Slides>46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iPads in a  Modern Languages Classroom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Plickers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Amanda</dc:creator>
  <cp:lastModifiedBy>Karen Ruddock</cp:lastModifiedBy>
  <cp:revision>52</cp:revision>
  <dcterms:created xsi:type="dcterms:W3CDTF">2014-02-04T21:00:36Z</dcterms:created>
  <dcterms:modified xsi:type="dcterms:W3CDTF">2015-03-26T08:46:32Z</dcterms:modified>
</cp:coreProperties>
</file>