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notesMasterIdLst>
    <p:notesMasterId r:id="rId24"/>
  </p:notesMasterIdLst>
  <p:sldIdLst>
    <p:sldId id="256" r:id="rId5"/>
    <p:sldId id="286" r:id="rId6"/>
    <p:sldId id="257" r:id="rId7"/>
    <p:sldId id="259" r:id="rId8"/>
    <p:sldId id="297" r:id="rId9"/>
    <p:sldId id="285" r:id="rId10"/>
    <p:sldId id="298" r:id="rId11"/>
    <p:sldId id="287" r:id="rId12"/>
    <p:sldId id="280" r:id="rId13"/>
    <p:sldId id="288" r:id="rId14"/>
    <p:sldId id="275" r:id="rId15"/>
    <p:sldId id="276" r:id="rId16"/>
    <p:sldId id="296" r:id="rId17"/>
    <p:sldId id="290" r:id="rId18"/>
    <p:sldId id="291" r:id="rId19"/>
    <p:sldId id="289" r:id="rId20"/>
    <p:sldId id="266" r:id="rId21"/>
    <p:sldId id="294" r:id="rId22"/>
    <p:sldId id="293" r:id="rId2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Ryan" initials="AR" lastIdx="1" clrIdx="0">
    <p:extLst/>
  </p:cmAuthor>
  <p:cmAuthor id="2" name="ROCCARO Mario (EAC)" initials="RM(" lastIdx="1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42CF6"/>
    <a:srgbClr val="153BFB"/>
    <a:srgbClr val="0422B8"/>
    <a:srgbClr val="0426D2"/>
    <a:srgbClr val="1111FF"/>
    <a:srgbClr val="0000FF"/>
    <a:srgbClr val="2806BA"/>
    <a:srgbClr val="081FC8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74282" autoAdjust="0"/>
  </p:normalViewPr>
  <p:slideViewPr>
    <p:cSldViewPr snapToGrid="0">
      <p:cViewPr>
        <p:scale>
          <a:sx n="46" d="100"/>
          <a:sy n="46" d="100"/>
        </p:scale>
        <p:origin x="74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6-11T19:45:42.480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46CCF-11F5-4BCF-985E-6097651E941B}" type="datetimeFigureOut">
              <a:rPr lang="en-IE" smtClean="0"/>
              <a:t>11/03/2016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9FA76-3FF8-4A82-A3FC-9B1136418971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45575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9FA76-3FF8-4A82-A3FC-9B1136418971}" type="slidenum">
              <a:rPr lang="en-IE" smtClean="0"/>
              <a:t>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93699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E" baseline="0" dirty="0" smtClean="0"/>
              <a:t>Click on the + sign </a:t>
            </a:r>
            <a:endParaRPr lang="en-I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9FA76-3FF8-4A82-A3FC-9B1136418971}" type="slidenum">
              <a:rPr lang="en-IE" smtClean="0"/>
              <a:t>11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38626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baseline="0" dirty="0" smtClean="0"/>
              <a:t>Many benefits to the teacher but primarily the changes it makes in the classroom environment </a:t>
            </a:r>
          </a:p>
          <a:p>
            <a:r>
              <a:rPr lang="en-IE" baseline="0" dirty="0" smtClean="0"/>
              <a:t>Allow for a more positive teaching experience. </a:t>
            </a:r>
          </a:p>
          <a:p>
            <a:endParaRPr lang="en-I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9FA76-3FF8-4A82-A3FC-9B1136418971}" type="slidenum">
              <a:rPr lang="en-IE" smtClean="0"/>
              <a:t>12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46953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Copy</a:t>
            </a:r>
            <a:r>
              <a:rPr lang="en-IE" baseline="0" dirty="0" smtClean="0"/>
              <a:t> and paste or drag and drop </a:t>
            </a:r>
          </a:p>
          <a:p>
            <a:r>
              <a:rPr lang="en-IE" dirty="0" smtClean="0"/>
              <a:t>Sound</a:t>
            </a:r>
            <a:r>
              <a:rPr lang="en-IE" baseline="0" dirty="0" smtClean="0"/>
              <a:t> file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9FA76-3FF8-4A82-A3FC-9B1136418971}" type="slidenum">
              <a:rPr lang="en-IE" smtClean="0"/>
              <a:t>13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55720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You</a:t>
            </a:r>
            <a:r>
              <a:rPr lang="en-IE" baseline="0" dirty="0" smtClean="0"/>
              <a:t> share with students CAN VIEW </a:t>
            </a:r>
          </a:p>
          <a:p>
            <a:r>
              <a:rPr lang="en-IE" baseline="0" dirty="0" smtClean="0"/>
              <a:t>They copy and paste sections into the content section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9FA76-3FF8-4A82-A3FC-9B1136418971}" type="slidenum">
              <a:rPr lang="en-IE" smtClean="0"/>
              <a:t>14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04911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Students follow</a:t>
            </a:r>
            <a:r>
              <a:rPr lang="en-IE" baseline="0" dirty="0" smtClean="0"/>
              <a:t> the same steps and share with you </a:t>
            </a:r>
          </a:p>
          <a:p>
            <a:r>
              <a:rPr lang="en-IE" baseline="0" dirty="0" smtClean="0"/>
              <a:t>Name notebook with first and last name e.g. JohnDoe_French15</a:t>
            </a:r>
          </a:p>
          <a:p>
            <a:r>
              <a:rPr lang="en-IE" baseline="0" dirty="0" smtClean="0"/>
              <a:t>Check with school about policy on internet safety/sharing work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9FA76-3FF8-4A82-A3FC-9B1136418971}" type="slidenum">
              <a:rPr lang="en-IE" smtClean="0"/>
              <a:t>15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52593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Will automatically share</a:t>
            </a:r>
            <a:r>
              <a:rPr lang="en-IE" baseline="0" dirty="0" smtClean="0"/>
              <a:t> with students </a:t>
            </a:r>
          </a:p>
          <a:p>
            <a:r>
              <a:rPr lang="en-IE" baseline="0" dirty="0" smtClean="0"/>
              <a:t>List of students emails if they don’t have office 365 </a:t>
            </a:r>
          </a:p>
          <a:p>
            <a:r>
              <a:rPr lang="en-IE" baseline="0" dirty="0" smtClean="0"/>
              <a:t>Name will do if they have office 365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9FA76-3FF8-4A82-A3FC-9B1136418971}" type="slidenum">
              <a:rPr lang="en-IE" smtClean="0"/>
              <a:t>16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364648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noProof="0" dirty="0" smtClean="0"/>
              <a:t>Creativity and entrepreneurship are important for EC policy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noProof="0" dirty="0" smtClean="0"/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 smtClean="0"/>
              <a:t>Adding chapters, pages or simply correcting errors</a:t>
            </a:r>
          </a:p>
          <a:p>
            <a:pPr algn="just"/>
            <a:r>
              <a:rPr lang="en-GB" noProof="0" dirty="0" smtClean="0"/>
              <a:t>The onus</a:t>
            </a:r>
            <a:r>
              <a:rPr lang="en-GB" baseline="0" noProof="0" dirty="0" smtClean="0"/>
              <a:t> is on the key skill of ‘managing myself’ which is a fundamental element of the New Junior Cycle curriculum. </a:t>
            </a:r>
          </a:p>
          <a:p>
            <a:pPr algn="just"/>
            <a:r>
              <a:rPr lang="en-GB" baseline="0" noProof="0" dirty="0" smtClean="0"/>
              <a:t>This places the emphasis on the students taking a more productive role in their learning. </a:t>
            </a:r>
          </a:p>
          <a:p>
            <a:pPr algn="just"/>
            <a:endParaRPr lang="fr-F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9FA76-3FF8-4A82-A3FC-9B1136418971}" type="slidenum">
              <a:rPr lang="en-IE" smtClean="0"/>
              <a:t>17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900809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9FA76-3FF8-4A82-A3FC-9B1136418971}" type="slidenum">
              <a:rPr lang="en-IE" smtClean="0"/>
              <a:t>18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79143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Think</a:t>
            </a:r>
            <a:r>
              <a:rPr lang="en-IE" baseline="0" dirty="0" smtClean="0"/>
              <a:t> of it as a f</a:t>
            </a:r>
            <a:r>
              <a:rPr lang="en-IE" dirty="0" smtClean="0"/>
              <a:t>older with dividers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9FA76-3FF8-4A82-A3FC-9B1136418971}" type="slidenum">
              <a:rPr lang="en-IE" smtClean="0"/>
              <a:t>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15270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Student</a:t>
            </a:r>
            <a:r>
              <a:rPr lang="en-IE" baseline="0" dirty="0" smtClean="0"/>
              <a:t> Work in real time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9FA76-3FF8-4A82-A3FC-9B1136418971}" type="slidenum">
              <a:rPr lang="en-IE" smtClean="0"/>
              <a:t>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08015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9FA76-3FF8-4A82-A3FC-9B1136418971}" type="slidenum">
              <a:rPr lang="en-IE" smtClean="0"/>
              <a:t>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99668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baseline="0" dirty="0" smtClean="0"/>
              <a:t>Any email you have to sign up </a:t>
            </a:r>
          </a:p>
          <a:p>
            <a:r>
              <a:rPr lang="en-IE" baseline="0" dirty="0" smtClean="0"/>
              <a:t>Keep passwords the same as email </a:t>
            </a:r>
          </a:p>
          <a:p>
            <a:endParaRPr lang="en-I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9FA76-3FF8-4A82-A3FC-9B1136418971}" type="slidenum">
              <a:rPr lang="en-IE" smtClean="0"/>
              <a:t>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54918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May</a:t>
            </a:r>
            <a:r>
              <a:rPr lang="en-IE" baseline="0" dirty="0" smtClean="0"/>
              <a:t> have to log in using the account they just created or office 365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9FA76-3FF8-4A82-A3FC-9B1136418971}" type="slidenum">
              <a:rPr lang="en-IE" smtClean="0"/>
              <a:t>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12642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File</a:t>
            </a:r>
            <a:r>
              <a:rPr lang="en-IE" baseline="0" dirty="0" smtClean="0"/>
              <a:t> &gt; New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9FA76-3FF8-4A82-A3FC-9B1136418971}" type="slidenum">
              <a:rPr lang="en-IE" smtClean="0"/>
              <a:t>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45008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9FA76-3FF8-4A82-A3FC-9B1136418971}" type="slidenum">
              <a:rPr lang="en-IE" smtClean="0"/>
              <a:t>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7023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Right Click on the white space</a:t>
            </a:r>
            <a:r>
              <a:rPr lang="en-IE" baseline="0" dirty="0" smtClean="0"/>
              <a:t>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9FA76-3FF8-4A82-A3FC-9B1136418971}" type="slidenum">
              <a:rPr lang="en-IE" smtClean="0"/>
              <a:t>10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74442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EF3B7F0-7EF8-4F3C-9CCB-1466E1B2B95B}" type="datetimeFigureOut">
              <a:rPr lang="en-IE" smtClean="0"/>
              <a:t>11/03/2016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77B152C-4FE3-42D3-853A-BDB3336D2F22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89018456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B7F0-7EF8-4F3C-9CCB-1466E1B2B95B}" type="datetimeFigureOut">
              <a:rPr lang="en-IE" smtClean="0"/>
              <a:t>11/03/2016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152C-4FE3-42D3-853A-BDB3336D2F22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44640337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EF3B7F0-7EF8-4F3C-9CCB-1466E1B2B95B}" type="datetimeFigureOut">
              <a:rPr lang="en-IE" smtClean="0"/>
              <a:t>11/03/2016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77B152C-4FE3-42D3-853A-BDB3336D2F22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18331654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1013800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B7F0-7EF8-4F3C-9CCB-1466E1B2B95B}" type="datetimeFigureOut">
              <a:rPr lang="en-IE" smtClean="0"/>
              <a:t>11/03/2016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177B152C-4FE3-42D3-853A-BDB3336D2F22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75217997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EF3B7F0-7EF8-4F3C-9CCB-1466E1B2B95B}" type="datetimeFigureOut">
              <a:rPr lang="en-IE" smtClean="0"/>
              <a:t>11/03/2016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77B152C-4FE3-42D3-853A-BDB3336D2F22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10404613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B7F0-7EF8-4F3C-9CCB-1466E1B2B95B}" type="datetimeFigureOut">
              <a:rPr lang="en-IE" smtClean="0"/>
              <a:t>11/03/2016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152C-4FE3-42D3-853A-BDB3336D2F22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609235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B7F0-7EF8-4F3C-9CCB-1466E1B2B95B}" type="datetimeFigureOut">
              <a:rPr lang="en-IE" smtClean="0"/>
              <a:t>11/03/2016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152C-4FE3-42D3-853A-BDB3336D2F22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75045804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B7F0-7EF8-4F3C-9CCB-1466E1B2B95B}" type="datetimeFigureOut">
              <a:rPr lang="en-IE" smtClean="0"/>
              <a:t>11/03/2016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152C-4FE3-42D3-853A-BDB3336D2F22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05410298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B7F0-7EF8-4F3C-9CCB-1466E1B2B95B}" type="datetimeFigureOut">
              <a:rPr lang="en-IE" smtClean="0"/>
              <a:t>11/03/2016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152C-4FE3-42D3-853A-BDB3336D2F22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52124446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EF3B7F0-7EF8-4F3C-9CCB-1466E1B2B95B}" type="datetimeFigureOut">
              <a:rPr lang="en-IE" smtClean="0"/>
              <a:t>11/03/2016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77B152C-4FE3-42D3-853A-BDB3336D2F22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43432326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B7F0-7EF8-4F3C-9CCB-1466E1B2B95B}" type="datetimeFigureOut">
              <a:rPr lang="en-IE" smtClean="0"/>
              <a:t>11/03/2016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152C-4FE3-42D3-853A-BDB3336D2F22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40638184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EF3B7F0-7EF8-4F3C-9CCB-1466E1B2B95B}" type="datetimeFigureOut">
              <a:rPr lang="en-IE" smtClean="0"/>
              <a:t>11/03/2016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77B152C-4FE3-42D3-853A-BDB3336D2F22}" type="slidenum">
              <a:rPr lang="en-IE" smtClean="0"/>
              <a:t>‹#›</a:t>
            </a:fld>
            <a:endParaRPr lang="en-IE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9427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push/>
  </p:transition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00546" y="4099759"/>
            <a:ext cx="9195955" cy="923330"/>
          </a:xfrm>
        </p:spPr>
        <p:txBody>
          <a:bodyPr wrap="square">
            <a:spAutoFit/>
          </a:bodyPr>
          <a:lstStyle/>
          <a:p>
            <a:pPr algn="r"/>
            <a:r>
              <a:rPr lang="en-IE" sz="5400" cap="none" dirty="0" smtClean="0"/>
              <a:t>OneNote </a:t>
            </a:r>
            <a:r>
              <a:rPr lang="en-IE" sz="5400" cap="none" dirty="0"/>
              <a:t>T</a:t>
            </a:r>
            <a:r>
              <a:rPr lang="en-IE" sz="5400" cap="none" dirty="0" smtClean="0"/>
              <a:t>he Digital Copy</a:t>
            </a:r>
            <a:endParaRPr lang="en-IE" sz="5400" cap="none" dirty="0"/>
          </a:p>
        </p:txBody>
      </p:sp>
      <p:sp>
        <p:nvSpPr>
          <p:cNvPr id="3" name="TextBox 2"/>
          <p:cNvSpPr txBox="1"/>
          <p:nvPr/>
        </p:nvSpPr>
        <p:spPr>
          <a:xfrm>
            <a:off x="446809" y="5389418"/>
            <a:ext cx="11298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3600" dirty="0" smtClean="0">
                <a:solidFill>
                  <a:schemeClr val="bg1"/>
                </a:solidFill>
              </a:rPr>
              <a:t>Presented by Avril Egan </a:t>
            </a:r>
            <a:endParaRPr lang="en-IE" sz="3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encrypted-tbn1.gstatic.com/images?q=tbn:ANd9GcSV1_fsHklSVGuoonjxzSxXmoSO5wKIGhDyo06Q4CC2LBAur0vU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08" y="661126"/>
            <a:ext cx="4845627" cy="324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8413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SECTION GROUP 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5387" y="2724944"/>
            <a:ext cx="980122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469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CREATE A SECTION 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8597"/>
          <a:stretch/>
        </p:blipFill>
        <p:spPr>
          <a:xfrm>
            <a:off x="581192" y="2486380"/>
            <a:ext cx="11024026" cy="30000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903" y="603411"/>
            <a:ext cx="1176063" cy="120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31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Add A Page </a:t>
            </a:r>
            <a:endParaRPr lang="en-I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903" y="603411"/>
            <a:ext cx="1176063" cy="120416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72559" y="2181225"/>
            <a:ext cx="7246882" cy="36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003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ADDING RESOURCES</a:t>
            </a: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81025" y="2408913"/>
            <a:ext cx="5422900" cy="32704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12613" y="5793570"/>
            <a:ext cx="4729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/>
              <a:t>https://www.youtube.com/watch?v=oiKj0Z_Xnjc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88075" y="2713867"/>
            <a:ext cx="5422900" cy="266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83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SHARING WITH STUDENTS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96" y="2181225"/>
            <a:ext cx="10300407" cy="3678238"/>
          </a:xfrm>
        </p:spPr>
      </p:pic>
    </p:spTree>
    <p:extLst>
      <p:ext uri="{BB962C8B-B14F-4D97-AF65-F5344CB8AC3E}">
        <p14:creationId xmlns:p14="http://schemas.microsoft.com/office/powerpoint/2010/main" val="15990607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STUDENT STEPS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137" y="2181225"/>
            <a:ext cx="4711725" cy="3678238"/>
          </a:xfrm>
        </p:spPr>
      </p:pic>
    </p:spTree>
    <p:extLst>
      <p:ext uri="{BB962C8B-B14F-4D97-AF65-F5344CB8AC3E}">
        <p14:creationId xmlns:p14="http://schemas.microsoft.com/office/powerpoint/2010/main" val="22910708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Next?</a:t>
            </a:r>
            <a:endParaRPr lang="en-IE" dirty="0"/>
          </a:p>
        </p:txBody>
      </p:sp>
      <p:pic>
        <p:nvPicPr>
          <p:cNvPr id="4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81025" y="2645637"/>
            <a:ext cx="5422900" cy="2797038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88075" y="2572699"/>
            <a:ext cx="5422900" cy="294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698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876" y="368078"/>
            <a:ext cx="1176063" cy="120416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If you have office 365</a:t>
            </a:r>
            <a:r>
              <a:rPr lang="en-IE" dirty="0" smtClean="0"/>
              <a:t>…</a:t>
            </a:r>
            <a:endParaRPr lang="en-IE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Create digital portfolio</a:t>
            </a:r>
          </a:p>
          <a:p>
            <a:r>
              <a:rPr lang="en-IE" dirty="0" smtClean="0"/>
              <a:t>Monitor student work in real time</a:t>
            </a:r>
          </a:p>
          <a:p>
            <a:r>
              <a:rPr lang="en-IE" dirty="0" smtClean="0"/>
              <a:t>Improve communication with students</a:t>
            </a:r>
          </a:p>
          <a:p>
            <a:r>
              <a:rPr lang="en-IE" dirty="0" smtClean="0"/>
              <a:t>Easily capture exemplar of student work </a:t>
            </a:r>
          </a:p>
          <a:p>
            <a:endParaRPr lang="en-IE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976751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Next?</a:t>
            </a:r>
            <a:endParaRPr lang="en-I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81025" y="2494274"/>
            <a:ext cx="5422900" cy="3099764"/>
          </a:xfrm>
          <a:prstGeom prst="rect">
            <a:avLst/>
          </a:prstGeom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87909" y="2757685"/>
            <a:ext cx="5422900" cy="283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838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MOVING FORWARD!</a:t>
            </a:r>
            <a:endParaRPr lang="en-IE" dirty="0"/>
          </a:p>
        </p:txBody>
      </p:sp>
      <p:pic>
        <p:nvPicPr>
          <p:cNvPr id="5" name="Content Placeholder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73" y="2182812"/>
            <a:ext cx="5208791" cy="570993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IE" sz="4000" dirty="0" smtClean="0"/>
              <a:t>Tweet: @</a:t>
            </a:r>
            <a:r>
              <a:rPr lang="en-IE" sz="4000" dirty="0" err="1" smtClean="0"/>
              <a:t>EganAvril</a:t>
            </a:r>
            <a:r>
              <a:rPr lang="en-IE" sz="4000" dirty="0" smtClean="0"/>
              <a:t> </a:t>
            </a:r>
          </a:p>
          <a:p>
            <a:r>
              <a:rPr lang="en-IE" sz="4000" dirty="0" smtClean="0"/>
              <a:t>Email: aegan@cbcg.ie</a:t>
            </a:r>
            <a:endParaRPr lang="en-IE" sz="4000" dirty="0"/>
          </a:p>
        </p:txBody>
      </p:sp>
    </p:spTree>
    <p:extLst>
      <p:ext uri="{BB962C8B-B14F-4D97-AF65-F5344CB8AC3E}">
        <p14:creationId xmlns:p14="http://schemas.microsoft.com/office/powerpoint/2010/main" val="4529056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9" y="839449"/>
            <a:ext cx="12078321" cy="426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744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ligosupplycentre.ie/wp-content/uploads/2015/05/triumph-trilogy-filing-cabine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516" y="1908957"/>
            <a:ext cx="4994229" cy="451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BENEFITS OF ONENOTE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482437"/>
            <a:ext cx="11029615" cy="337163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E" sz="2400" dirty="0" smtClean="0">
                <a:latin typeface="Calibri" panose="020F0502020204030204" pitchFamily="34" charset="0"/>
              </a:rPr>
              <a:t>Organisation</a:t>
            </a:r>
          </a:p>
          <a:p>
            <a:pPr>
              <a:lnSpc>
                <a:spcPct val="150000"/>
              </a:lnSpc>
            </a:pPr>
            <a:r>
              <a:rPr lang="en-IE" sz="2400" dirty="0" smtClean="0">
                <a:latin typeface="Calibri" panose="020F0502020204030204" pitchFamily="34" charset="0"/>
              </a:rPr>
              <a:t>Ease of access </a:t>
            </a:r>
          </a:p>
          <a:p>
            <a:pPr>
              <a:lnSpc>
                <a:spcPct val="150000"/>
              </a:lnSpc>
            </a:pPr>
            <a:r>
              <a:rPr lang="en-IE" sz="2400" dirty="0" smtClean="0">
                <a:latin typeface="Calibri" panose="020F0502020204030204" pitchFamily="34" charset="0"/>
              </a:rPr>
              <a:t>Always up to </a:t>
            </a:r>
            <a:r>
              <a:rPr lang="en-IE" sz="2400" dirty="0" smtClean="0">
                <a:latin typeface="Calibri" panose="020F0502020204030204" pitchFamily="34" charset="0"/>
              </a:rPr>
              <a:t>date</a:t>
            </a:r>
          </a:p>
          <a:p>
            <a:pPr>
              <a:lnSpc>
                <a:spcPct val="150000"/>
              </a:lnSpc>
            </a:pPr>
            <a:r>
              <a:rPr lang="en-IE" sz="2400" dirty="0" smtClean="0">
                <a:latin typeface="Calibri" panose="020F0502020204030204" pitchFamily="34" charset="0"/>
              </a:rPr>
              <a:t>Time Management</a:t>
            </a:r>
            <a:r>
              <a:rPr lang="en-IE" sz="2400" dirty="0" smtClean="0">
                <a:latin typeface="Calibri" panose="020F0502020204030204" pitchFamily="34" charset="0"/>
              </a:rPr>
              <a:t> </a:t>
            </a:r>
            <a:endParaRPr lang="en-IE" sz="2400" dirty="0" smtClean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IE" sz="2400" dirty="0" smtClean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745" y="606975"/>
            <a:ext cx="1176063" cy="12041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515" y="1908956"/>
            <a:ext cx="4994229" cy="499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641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GETTING STARTED</a:t>
            </a:r>
            <a:r>
              <a:rPr lang="en-IE" dirty="0" smtClean="0"/>
              <a:t/>
            </a:r>
            <a:br>
              <a:rPr lang="en-IE" dirty="0" smtClean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96" y="1923803"/>
            <a:ext cx="6153104" cy="469174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E" sz="2400" dirty="0" smtClean="0">
                <a:latin typeface="Calibri" panose="020F0502020204030204" pitchFamily="34" charset="0"/>
              </a:rPr>
              <a:t>Go to</a:t>
            </a:r>
            <a:r>
              <a:rPr lang="en-IE" sz="2400" dirty="0" smtClean="0">
                <a:latin typeface="Calibri" panose="020F0502020204030204" pitchFamily="34" charset="0"/>
              </a:rPr>
              <a:t> </a:t>
            </a:r>
            <a:r>
              <a:rPr lang="en-IE" sz="2400" dirty="0" smtClean="0">
                <a:latin typeface="Calibri" panose="020F0502020204030204" pitchFamily="34" charset="0"/>
              </a:rPr>
              <a:t>onenote.com </a:t>
            </a:r>
            <a:endParaRPr lang="en-IE" sz="2400" dirty="0" smtClean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IE" sz="2400" dirty="0">
                <a:latin typeface="Calibri" panose="020F0502020204030204" pitchFamily="34" charset="0"/>
              </a:rPr>
              <a:t>F</a:t>
            </a:r>
            <a:r>
              <a:rPr lang="en-IE" sz="2400" dirty="0" smtClean="0">
                <a:latin typeface="Calibri" panose="020F0502020204030204" pitchFamily="34" charset="0"/>
              </a:rPr>
              <a:t>ree </a:t>
            </a:r>
            <a:r>
              <a:rPr lang="en-IE" sz="2400" dirty="0" smtClean="0">
                <a:latin typeface="Calibri" panose="020F0502020204030204" pitchFamily="34" charset="0"/>
              </a:rPr>
              <a:t>download </a:t>
            </a:r>
            <a:endParaRPr lang="en-IE" sz="2400" dirty="0" smtClean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IE" sz="2400" dirty="0" smtClean="0">
                <a:latin typeface="Calibri" panose="020F0502020204030204" pitchFamily="34" charset="0"/>
              </a:rPr>
              <a:t>Install</a:t>
            </a:r>
          </a:p>
          <a:p>
            <a:pPr>
              <a:lnSpc>
                <a:spcPct val="150000"/>
              </a:lnSpc>
            </a:pPr>
            <a:endParaRPr lang="en-IE" sz="2400" dirty="0" smtClean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IE" sz="2400" dirty="0" smtClean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IE" sz="2400" dirty="0" smtClean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903" y="603411"/>
            <a:ext cx="1176063" cy="12041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502614"/>
            <a:ext cx="5652655" cy="323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9580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GETTING STARTED</a:t>
            </a:r>
            <a:r>
              <a:rPr lang="en-IE" dirty="0" smtClean="0"/>
              <a:t/>
            </a:r>
            <a:br>
              <a:rPr lang="en-IE" dirty="0" smtClean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96" y="1923803"/>
            <a:ext cx="6153104" cy="469174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E" sz="2400" dirty="0" smtClean="0">
                <a:latin typeface="Calibri" panose="020F0502020204030204" pitchFamily="34" charset="0"/>
              </a:rPr>
              <a:t>If you don’t have office 365</a:t>
            </a:r>
          </a:p>
          <a:p>
            <a:pPr>
              <a:lnSpc>
                <a:spcPct val="150000"/>
              </a:lnSpc>
            </a:pPr>
            <a:r>
              <a:rPr lang="en-IE" sz="2400" dirty="0" smtClean="0">
                <a:latin typeface="Calibri" panose="020F0502020204030204" pitchFamily="34" charset="0"/>
              </a:rPr>
              <a:t>Go to onedrive.com</a:t>
            </a:r>
          </a:p>
          <a:p>
            <a:pPr>
              <a:lnSpc>
                <a:spcPct val="150000"/>
              </a:lnSpc>
            </a:pPr>
            <a:r>
              <a:rPr lang="en-IE" sz="2400" dirty="0" smtClean="0">
                <a:latin typeface="Calibri" panose="020F0502020204030204" pitchFamily="34" charset="0"/>
              </a:rPr>
              <a:t>Sign up </a:t>
            </a:r>
          </a:p>
          <a:p>
            <a:pPr>
              <a:lnSpc>
                <a:spcPct val="150000"/>
              </a:lnSpc>
            </a:pPr>
            <a:r>
              <a:rPr lang="en-IE" sz="2400" dirty="0">
                <a:latin typeface="Calibri" panose="020F0502020204030204" pitchFamily="34" charset="0"/>
              </a:rPr>
              <a:t>If you have; login and go to OneDrive </a:t>
            </a:r>
            <a:endParaRPr lang="en-IE" sz="2400" dirty="0" smtClean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IE" sz="2400" dirty="0" smtClean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903" y="603411"/>
            <a:ext cx="1176063" cy="12041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444" y="2264786"/>
            <a:ext cx="3986280" cy="17094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4859" y="4269674"/>
            <a:ext cx="3883865" cy="209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8186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CREATE A ONENOTE BOOK</a:t>
            </a:r>
            <a:endParaRPr lang="en-IE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7696" y="1923803"/>
            <a:ext cx="6153104" cy="4691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IE" sz="2400" dirty="0" smtClean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IE" sz="2400" dirty="0" smtClean="0">
              <a:latin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7696" y="2453416"/>
            <a:ext cx="5032964" cy="27269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6522" y="2493989"/>
            <a:ext cx="5855872" cy="255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519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CREATE A SUBJECT NOTEBOOK </a:t>
            </a:r>
            <a:endParaRPr lang="en-IE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7696" y="1923803"/>
            <a:ext cx="6153104" cy="4691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IE" sz="2400" dirty="0" smtClean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IE" sz="2400" dirty="0" smtClean="0">
              <a:latin typeface="Calibri" panose="020F050202020403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3526" y="2181225"/>
            <a:ext cx="9604947" cy="36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343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MAKING ONENOTE PERSONAL 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009" y="2181225"/>
            <a:ext cx="9161982" cy="36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3321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Step By Step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81194" y="2598822"/>
            <a:ext cx="5393100" cy="32622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 smtClean="0">
                <a:latin typeface="Calibri" panose="020F0502020204030204" pitchFamily="34" charset="0"/>
              </a:rPr>
              <a:t>Make a section group </a:t>
            </a:r>
          </a:p>
          <a:p>
            <a:pPr>
              <a:lnSpc>
                <a:spcPct val="150000"/>
              </a:lnSpc>
            </a:pPr>
            <a:r>
              <a:rPr lang="en-GB" sz="3200" dirty="0" smtClean="0">
                <a:latin typeface="Calibri" panose="020F0502020204030204" pitchFamily="34" charset="0"/>
              </a:rPr>
              <a:t>Title a section  </a:t>
            </a:r>
          </a:p>
          <a:p>
            <a:pPr>
              <a:lnSpc>
                <a:spcPct val="150000"/>
              </a:lnSpc>
            </a:pPr>
            <a:r>
              <a:rPr lang="en-GB" sz="3200" dirty="0" smtClean="0">
                <a:latin typeface="Calibri" panose="020F0502020204030204" pitchFamily="34" charset="0"/>
              </a:rPr>
              <a:t>Create a page </a:t>
            </a:r>
          </a:p>
          <a:p>
            <a:pPr marL="0" indent="0">
              <a:lnSpc>
                <a:spcPct val="150000"/>
              </a:lnSpc>
              <a:buNone/>
            </a:pPr>
            <a:endParaRPr lang="en-GB" sz="3200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903" y="603411"/>
            <a:ext cx="1176063" cy="1204161"/>
          </a:xfrm>
          <a:prstGeom prst="rect">
            <a:avLst/>
          </a:prstGeom>
        </p:spPr>
      </p:pic>
      <p:pic>
        <p:nvPicPr>
          <p:cNvPr id="12" name="Picture 2" descr="http://www.washingtoncountywisdems.org/wp-content/uploads/2015/07/puzzle-pieces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411" y="2598822"/>
            <a:ext cx="4144492" cy="293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6201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Coláiste Bhaile Chlái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D2350"/>
      </a:accent1>
      <a:accent2>
        <a:srgbClr val="1097DA"/>
      </a:accent2>
      <a:accent3>
        <a:srgbClr val="8D2350"/>
      </a:accent3>
      <a:accent4>
        <a:srgbClr val="1097DA"/>
      </a:accent4>
      <a:accent5>
        <a:srgbClr val="8D2350"/>
      </a:accent5>
      <a:accent6>
        <a:srgbClr val="1097DA"/>
      </a:accent6>
      <a:hlink>
        <a:srgbClr val="0563C1"/>
      </a:hlink>
      <a:folHlink>
        <a:srgbClr val="954F72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3317371-23ea-4206-a6fc-6ac9da9eeab2">
      <UserInfo>
        <DisplayName>L Dabbagh</DisplayName>
        <AccountId>16</AccountId>
        <AccountType/>
      </UserInfo>
      <UserInfo>
        <DisplayName>A Mongey</DisplayName>
        <AccountId>22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3D956832F5DE40BB9B01B1AF52187C" ma:contentTypeVersion="1" ma:contentTypeDescription="Create a new document." ma:contentTypeScope="" ma:versionID="82b61f98d78b8e2f89c40c1da9d3ec9a">
  <xsd:schema xmlns:xsd="http://www.w3.org/2001/XMLSchema" xmlns:xs="http://www.w3.org/2001/XMLSchema" xmlns:p="http://schemas.microsoft.com/office/2006/metadata/properties" xmlns:ns3="e3317371-23ea-4206-a6fc-6ac9da9eeab2" targetNamespace="http://schemas.microsoft.com/office/2006/metadata/properties" ma:root="true" ma:fieldsID="a5fc8b86e6a20e75626d8efe7d2d7f1a" ns3:_="">
    <xsd:import namespace="e3317371-23ea-4206-a6fc-6ac9da9eeab2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317371-23ea-4206-a6fc-6ac9da9eeab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5B5897-A60F-4932-86B0-4544EBDE21B7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e3317371-23ea-4206-a6fc-6ac9da9eeab2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D0713DD-9C6D-401E-8BFA-D632992E90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C1B0F9-3280-415A-901D-AAD72FA4BE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317371-23ea-4206-a6fc-6ac9da9eea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TC103457464[[fn=Dividend]]</Template>
  <TotalTime>7835</TotalTime>
  <Words>360</Words>
  <Application>Microsoft Office PowerPoint</Application>
  <PresentationFormat>Widescreen</PresentationFormat>
  <Paragraphs>83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Gill Sans MT</vt:lpstr>
      <vt:lpstr>Wingdings 2</vt:lpstr>
      <vt:lpstr>Dividend</vt:lpstr>
      <vt:lpstr>OneNote The Digital Copy</vt:lpstr>
      <vt:lpstr>PowerPoint Presentation</vt:lpstr>
      <vt:lpstr>THE BENEFITS OF ONENOTE </vt:lpstr>
      <vt:lpstr>GETTING STARTED </vt:lpstr>
      <vt:lpstr>GETTING STARTED </vt:lpstr>
      <vt:lpstr>CREATE A ONENOTE BOOK</vt:lpstr>
      <vt:lpstr>CREATE A SUBJECT NOTEBOOK </vt:lpstr>
      <vt:lpstr>MAKING ONENOTE PERSONAL </vt:lpstr>
      <vt:lpstr>Step By Step </vt:lpstr>
      <vt:lpstr>SECTION GROUP </vt:lpstr>
      <vt:lpstr>CREATE A SECTION </vt:lpstr>
      <vt:lpstr>Add A Page </vt:lpstr>
      <vt:lpstr>ADDING RESOURCES</vt:lpstr>
      <vt:lpstr>SHARING WITH STUDENTS</vt:lpstr>
      <vt:lpstr>STUDENT STEPS</vt:lpstr>
      <vt:lpstr>What Next?</vt:lpstr>
      <vt:lpstr>If you have office 365…</vt:lpstr>
      <vt:lpstr>What Next?</vt:lpstr>
      <vt:lpstr>MOVING FORWARD!</vt:lpstr>
    </vt:vector>
  </TitlesOfParts>
  <Company>Coláiste Bhaile Chláir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e-Learning @ Coláiste Bhaile Chláir</dc:title>
  <dc:creator>Gareth Callan</dc:creator>
  <cp:lastModifiedBy>Avril Egan</cp:lastModifiedBy>
  <cp:revision>154</cp:revision>
  <cp:lastPrinted>2015-06-25T15:19:43Z</cp:lastPrinted>
  <dcterms:created xsi:type="dcterms:W3CDTF">2014-10-27T16:52:52Z</dcterms:created>
  <dcterms:modified xsi:type="dcterms:W3CDTF">2016-03-12T00:21:59Z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0x0101008D3D956832F5DE40BB9B01B1AF52187C</vt:lpwstr>
  </property>
</Properties>
</file>