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996D-A52B-405F-88BF-E68B4CBDD951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CC9-5382-40F6-94C1-A22CABDC0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871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996D-A52B-405F-88BF-E68B4CBDD951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CC9-5382-40F6-94C1-A22CABDC0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37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996D-A52B-405F-88BF-E68B4CBDD951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CC9-5382-40F6-94C1-A22CABDC0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38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996D-A52B-405F-88BF-E68B4CBDD951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CC9-5382-40F6-94C1-A22CABDC0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53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996D-A52B-405F-88BF-E68B4CBDD951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CC9-5382-40F6-94C1-A22CABDC0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668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996D-A52B-405F-88BF-E68B4CBDD951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CC9-5382-40F6-94C1-A22CABDC0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547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996D-A52B-405F-88BF-E68B4CBDD951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CC9-5382-40F6-94C1-A22CABDC0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499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996D-A52B-405F-88BF-E68B4CBDD951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CC9-5382-40F6-94C1-A22CABDC0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48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996D-A52B-405F-88BF-E68B4CBDD951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CC9-5382-40F6-94C1-A22CABDC0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94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996D-A52B-405F-88BF-E68B4CBDD951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CC9-5382-40F6-94C1-A22CABDC0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177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996D-A52B-405F-88BF-E68B4CBDD951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CC9-5382-40F6-94C1-A22CABDC0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47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0996D-A52B-405F-88BF-E68B4CBDD951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05CC9-5382-40F6-94C1-A22CABDC0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12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uroconn.blogspot.com.es/" TargetMode="External"/><Relationship Id="rId2" Type="http://schemas.openxmlformats.org/officeDocument/2006/relationships/hyperlink" Target="http://www.etwinning.net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://everydaysituationsproject.blogspot.com.es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tunes.apple.com/us/app/fotobabble/id353078443?mt=8" TargetMode="External"/><Relationship Id="rId2" Type="http://schemas.openxmlformats.org/officeDocument/2006/relationships/hyperlink" Target="http://www.fotobabble.com/media/creat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g"/><Relationship Id="rId4" Type="http://schemas.openxmlformats.org/officeDocument/2006/relationships/hyperlink" Target="http://everydaysituationsproject.blogspot.com.es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oburst.com/book/zb01_548836450f0e1" TargetMode="External"/><Relationship Id="rId2" Type="http://schemas.openxmlformats.org/officeDocument/2006/relationships/hyperlink" Target="https://itunes.apple.com/us/app/zooburst/id531117081?ls=1&amp;mt=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://www.zooburst.com/zb_booksviewer.php?book=zb01_548a0e19ea3d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1"/>
                </a:solidFill>
              </a:rPr>
              <a:t/>
            </a:r>
            <a:br>
              <a:rPr lang="en-GB" b="1" dirty="0" smtClean="0">
                <a:solidFill>
                  <a:schemeClr val="accent1"/>
                </a:solidFill>
              </a:rPr>
            </a:br>
            <a:r>
              <a:rPr lang="en-GB" b="1" dirty="0" smtClean="0">
                <a:solidFill>
                  <a:schemeClr val="accent1"/>
                </a:solidFill>
              </a:rPr>
              <a:t>APPS encountered while </a:t>
            </a:r>
            <a:br>
              <a:rPr lang="en-GB" b="1" dirty="0" smtClean="0">
                <a:solidFill>
                  <a:schemeClr val="accent1"/>
                </a:solidFill>
              </a:rPr>
            </a:br>
            <a:r>
              <a:rPr lang="en-GB" b="1" dirty="0" smtClean="0">
                <a:solidFill>
                  <a:schemeClr val="accent1"/>
                </a:solidFill>
              </a:rPr>
              <a:t>E-Twinning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1600" dirty="0" smtClean="0">
              <a:solidFill>
                <a:schemeClr val="accent1"/>
              </a:solidFill>
            </a:endParaRPr>
          </a:p>
          <a:p>
            <a:endParaRPr lang="en-GB" sz="1600" dirty="0">
              <a:solidFill>
                <a:schemeClr val="accent1"/>
              </a:solidFill>
            </a:endParaRPr>
          </a:p>
          <a:p>
            <a:endParaRPr lang="en-GB" sz="1600" dirty="0" smtClean="0">
              <a:solidFill>
                <a:schemeClr val="accent1"/>
              </a:solidFill>
            </a:endParaRPr>
          </a:p>
          <a:p>
            <a:endParaRPr lang="en-GB" sz="1600" dirty="0">
              <a:solidFill>
                <a:schemeClr val="accent1"/>
              </a:solidFill>
            </a:endParaRPr>
          </a:p>
          <a:p>
            <a:endParaRPr lang="en-GB" sz="1600" dirty="0" smtClean="0">
              <a:solidFill>
                <a:schemeClr val="accent1"/>
              </a:solidFill>
            </a:endParaRPr>
          </a:p>
          <a:p>
            <a:endParaRPr lang="en-GB" sz="1600" dirty="0">
              <a:solidFill>
                <a:schemeClr val="accent1"/>
              </a:solidFill>
            </a:endParaRPr>
          </a:p>
          <a:p>
            <a:endParaRPr lang="en-GB" sz="16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GB" sz="1600" dirty="0">
                <a:solidFill>
                  <a:schemeClr val="accent1"/>
                </a:solidFill>
              </a:rPr>
              <a:t>b</a:t>
            </a:r>
            <a:r>
              <a:rPr lang="en-GB" sz="1600" dirty="0" smtClean="0">
                <a:solidFill>
                  <a:schemeClr val="accent1"/>
                </a:solidFill>
              </a:rPr>
              <a:t>y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accent1"/>
                </a:solidFill>
              </a:rPr>
              <a:t>Ciara Rock</a:t>
            </a:r>
          </a:p>
          <a:p>
            <a:pPr marL="0" indent="0" algn="ctr">
              <a:buNone/>
            </a:pPr>
            <a:r>
              <a:rPr lang="en-GB" i="1" dirty="0" err="1" smtClean="0">
                <a:solidFill>
                  <a:schemeClr val="accent1"/>
                </a:solidFill>
              </a:rPr>
              <a:t>Salesian</a:t>
            </a:r>
            <a:r>
              <a:rPr lang="en-GB" i="1" dirty="0" smtClean="0">
                <a:solidFill>
                  <a:schemeClr val="accent1"/>
                </a:solidFill>
              </a:rPr>
              <a:t> Secondary College</a:t>
            </a:r>
          </a:p>
          <a:p>
            <a:pPr marL="0" indent="0" algn="ctr">
              <a:buNone/>
            </a:pPr>
            <a:r>
              <a:rPr lang="en-GB" i="1" dirty="0" err="1" smtClean="0">
                <a:solidFill>
                  <a:schemeClr val="accent1"/>
                </a:solidFill>
              </a:rPr>
              <a:t>Pallaskenry</a:t>
            </a:r>
            <a:r>
              <a:rPr lang="en-GB" i="1" dirty="0" smtClean="0">
                <a:solidFill>
                  <a:schemeClr val="accent1"/>
                </a:solidFill>
              </a:rPr>
              <a:t>, Co. Limerick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556792"/>
            <a:ext cx="3886200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92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chemeClr val="accent1"/>
                </a:solidFill>
              </a:rPr>
              <a:t>APPS on the agenda…..</a:t>
            </a:r>
            <a:endParaRPr lang="en-GB" b="1" u="sng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chemeClr val="accent1"/>
                </a:solidFill>
              </a:rPr>
              <a:t>E-Twinning &amp; </a:t>
            </a:r>
            <a:r>
              <a:rPr lang="en-GB" b="1" i="1" dirty="0" err="1" smtClean="0">
                <a:solidFill>
                  <a:schemeClr val="accent1"/>
                </a:solidFill>
              </a:rPr>
              <a:t>Twinspace</a:t>
            </a:r>
            <a:r>
              <a:rPr lang="en-GB" b="1" i="1" dirty="0" smtClean="0">
                <a:solidFill>
                  <a:schemeClr val="accent1"/>
                </a:solidFill>
              </a:rPr>
              <a:t>: background</a:t>
            </a:r>
          </a:p>
          <a:p>
            <a:r>
              <a:rPr lang="en-GB" b="1" i="1" dirty="0" smtClean="0">
                <a:solidFill>
                  <a:schemeClr val="accent1"/>
                </a:solidFill>
              </a:rPr>
              <a:t>Blogger.com</a:t>
            </a:r>
          </a:p>
          <a:p>
            <a:r>
              <a:rPr lang="en-GB" b="1" i="1" dirty="0" err="1" smtClean="0">
                <a:solidFill>
                  <a:schemeClr val="accent1"/>
                </a:solidFill>
              </a:rPr>
              <a:t>Fotobabble</a:t>
            </a:r>
            <a:endParaRPr lang="en-GB" b="1" i="1" dirty="0" smtClean="0">
              <a:solidFill>
                <a:schemeClr val="accent1"/>
              </a:solidFill>
            </a:endParaRPr>
          </a:p>
          <a:p>
            <a:r>
              <a:rPr lang="en-GB" b="1" i="1" dirty="0" err="1" smtClean="0">
                <a:solidFill>
                  <a:schemeClr val="accent1"/>
                </a:solidFill>
              </a:rPr>
              <a:t>Zooburst</a:t>
            </a:r>
            <a:endParaRPr lang="en-GB" b="1" i="1" dirty="0" smtClean="0">
              <a:solidFill>
                <a:schemeClr val="accent1"/>
              </a:solidFill>
            </a:endParaRP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70120"/>
            <a:ext cx="1511873" cy="1591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070120"/>
            <a:ext cx="1784146" cy="11660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237141"/>
            <a:ext cx="3891785" cy="16106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885" y="4168696"/>
            <a:ext cx="3390900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87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>
                <a:solidFill>
                  <a:srgbClr val="0070C0"/>
                </a:solidFill>
              </a:rPr>
              <a:t>E-Twinning &amp; </a:t>
            </a:r>
            <a:r>
              <a:rPr lang="en-GB" sz="4000" dirty="0" err="1" smtClean="0">
                <a:solidFill>
                  <a:srgbClr val="0070C0"/>
                </a:solidFill>
              </a:rPr>
              <a:t>Twinspace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u="sng" dirty="0" smtClean="0">
                <a:hlinkClick r:id="rId2"/>
              </a:rPr>
              <a:t>http://www.etwinning.net/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u="sng" dirty="0" smtClean="0">
                <a:solidFill>
                  <a:srgbClr val="0070C0"/>
                </a:solidFill>
              </a:rPr>
              <a:t>E-Twinning Partner: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chemeClr val="accent1"/>
                </a:solidFill>
              </a:rPr>
              <a:t>Marta Fernandez </a:t>
            </a:r>
            <a:r>
              <a:rPr lang="en-GB" sz="2000" dirty="0" err="1" smtClean="0">
                <a:solidFill>
                  <a:schemeClr val="accent1"/>
                </a:solidFill>
              </a:rPr>
              <a:t>Meneses</a:t>
            </a:r>
            <a:endParaRPr lang="en-GB" sz="2000" dirty="0" smtClean="0">
              <a:solidFill>
                <a:schemeClr val="accent1"/>
              </a:solidFill>
            </a:endParaRPr>
          </a:p>
          <a:p>
            <a:r>
              <a:rPr lang="en-GB" sz="2000" i="1" dirty="0" smtClean="0">
                <a:solidFill>
                  <a:schemeClr val="accent1"/>
                </a:solidFill>
              </a:rPr>
              <a:t>IES </a:t>
            </a:r>
            <a:r>
              <a:rPr lang="en-GB" sz="2000" i="1" dirty="0" err="1" smtClean="0">
                <a:solidFill>
                  <a:schemeClr val="accent1"/>
                </a:solidFill>
              </a:rPr>
              <a:t>Cuatro</a:t>
            </a:r>
            <a:r>
              <a:rPr lang="en-GB" sz="2000" i="1" dirty="0" smtClean="0">
                <a:solidFill>
                  <a:schemeClr val="accent1"/>
                </a:solidFill>
              </a:rPr>
              <a:t> Caminos</a:t>
            </a:r>
            <a:r>
              <a:rPr lang="en-GB" sz="2000" dirty="0" smtClean="0">
                <a:solidFill>
                  <a:schemeClr val="accent1"/>
                </a:solidFill>
              </a:rPr>
              <a:t>, Don Benito, Extremadura, Spain</a:t>
            </a:r>
            <a:endParaRPr lang="en-GB" sz="2000" u="sng" dirty="0" smtClean="0">
              <a:solidFill>
                <a:schemeClr val="accent1"/>
              </a:solidFill>
              <a:hlinkClick r:id="rId2"/>
            </a:endParaRPr>
          </a:p>
          <a:p>
            <a:pPr marL="0" indent="0">
              <a:buNone/>
            </a:pPr>
            <a:endParaRPr lang="en-GB" sz="2800" u="sng" dirty="0">
              <a:hlinkClick r:id="rId2"/>
            </a:endParaRPr>
          </a:p>
          <a:p>
            <a:pPr marL="0" indent="0">
              <a:buNone/>
            </a:pPr>
            <a:endParaRPr lang="en-GB" sz="2800" u="sng" dirty="0" smtClean="0">
              <a:hlinkClick r:id="rId2"/>
            </a:endParaRPr>
          </a:p>
          <a:p>
            <a:pPr marL="0" indent="0">
              <a:buNone/>
            </a:pPr>
            <a:endParaRPr lang="en-GB" sz="2800" u="sng" dirty="0" smtClean="0">
              <a:hlinkClick r:id="rId2"/>
            </a:endParaRPr>
          </a:p>
          <a:p>
            <a:r>
              <a:rPr lang="en-GB" sz="2000" i="1" u="sng" dirty="0" smtClean="0"/>
              <a:t>European </a:t>
            </a:r>
            <a:r>
              <a:rPr lang="en-GB" sz="2000" i="1" u="sng" dirty="0"/>
              <a:t>Connections Blog: 2013-2014</a:t>
            </a:r>
            <a:endParaRPr lang="en-GB" sz="2000" dirty="0"/>
          </a:p>
          <a:p>
            <a:pPr marL="0" indent="0">
              <a:buNone/>
            </a:pPr>
            <a:r>
              <a:rPr lang="en-US" sz="2000" u="sng" dirty="0" smtClean="0">
                <a:hlinkClick r:id="rId3"/>
              </a:rPr>
              <a:t>http</a:t>
            </a:r>
            <a:r>
              <a:rPr lang="en-US" sz="2000" u="sng" dirty="0">
                <a:hlinkClick r:id="rId3"/>
              </a:rPr>
              <a:t>://euroconn.blogspot.com.es</a:t>
            </a:r>
            <a:r>
              <a:rPr lang="en-US" sz="2000" u="sng" dirty="0" smtClean="0">
                <a:hlinkClick r:id="rId3"/>
              </a:rPr>
              <a:t>/</a:t>
            </a:r>
            <a:endParaRPr lang="en-US" sz="2000" u="sng" dirty="0" smtClean="0"/>
          </a:p>
          <a:p>
            <a:r>
              <a:rPr lang="en-GB" sz="2000" dirty="0"/>
              <a:t>Everyday Situations Blog2014-2015</a:t>
            </a:r>
          </a:p>
          <a:p>
            <a:pPr marL="0" indent="0">
              <a:buNone/>
            </a:pPr>
            <a:r>
              <a:rPr lang="en-GB" sz="2000" u="sng" dirty="0">
                <a:hlinkClick r:id="rId4"/>
              </a:rPr>
              <a:t>http://everydaysituationsproject.blogspot.com.es/</a:t>
            </a:r>
            <a:endParaRPr lang="en-GB" sz="2000" dirty="0"/>
          </a:p>
          <a:p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791613"/>
            <a:ext cx="5952732" cy="142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81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Blogger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>
                <a:solidFill>
                  <a:schemeClr val="accent1"/>
                </a:solidFill>
              </a:rPr>
              <a:t>https://www.</a:t>
            </a:r>
            <a:r>
              <a:rPr lang="en-GB" b="1" i="1" dirty="0">
                <a:solidFill>
                  <a:schemeClr val="accent1"/>
                </a:solidFill>
              </a:rPr>
              <a:t>blog</a:t>
            </a:r>
            <a:r>
              <a:rPr lang="en-GB" i="1" dirty="0">
                <a:solidFill>
                  <a:schemeClr val="accent1"/>
                </a:solidFill>
              </a:rPr>
              <a:t>ger.</a:t>
            </a:r>
            <a:r>
              <a:rPr lang="en-GB" b="1" i="1" dirty="0">
                <a:solidFill>
                  <a:schemeClr val="accent1"/>
                </a:solidFill>
              </a:rPr>
              <a:t>com</a:t>
            </a:r>
            <a:r>
              <a:rPr lang="en-GB" i="1" dirty="0">
                <a:solidFill>
                  <a:schemeClr val="accent1"/>
                </a:solidFill>
              </a:rPr>
              <a:t>/</a:t>
            </a:r>
            <a:endParaRPr lang="en-GB" dirty="0">
              <a:solidFill>
                <a:schemeClr val="accent1"/>
              </a:solidFill>
            </a:endParaRPr>
          </a:p>
          <a:p>
            <a:r>
              <a:rPr lang="en-GB" dirty="0">
                <a:solidFill>
                  <a:schemeClr val="accent1"/>
                </a:solidFill>
              </a:rPr>
              <a:t>Free weblog publishing tool from Google, for sharing text, photos and </a:t>
            </a:r>
            <a:r>
              <a:rPr lang="en-GB" dirty="0" smtClean="0">
                <a:solidFill>
                  <a:schemeClr val="accent1"/>
                </a:solidFill>
              </a:rPr>
              <a:t>video.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Showcase </a:t>
            </a:r>
            <a:r>
              <a:rPr lang="en-GB" b="1" u="sng" dirty="0" smtClean="0">
                <a:solidFill>
                  <a:schemeClr val="accent1"/>
                </a:solidFill>
              </a:rPr>
              <a:t>YOUR</a:t>
            </a:r>
            <a:r>
              <a:rPr lang="en-GB" dirty="0" smtClean="0">
                <a:solidFill>
                  <a:schemeClr val="accent1"/>
                </a:solidFill>
              </a:rPr>
              <a:t> students: their work, projects, pictures, voice recordings and videos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Build-up the language profile within your school</a:t>
            </a:r>
            <a:endParaRPr lang="en-GB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5229200"/>
            <a:ext cx="3390900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64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err="1" smtClean="0">
                <a:solidFill>
                  <a:srgbClr val="0070C0"/>
                </a:solidFill>
              </a:rPr>
              <a:t>Fotobabble</a:t>
            </a:r>
            <a:endParaRPr lang="en-GB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u="sng" dirty="0" smtClean="0">
                <a:hlinkClick r:id="rId2"/>
              </a:rPr>
              <a:t>http</a:t>
            </a:r>
            <a:r>
              <a:rPr lang="en-GB" sz="2400" u="sng" dirty="0">
                <a:hlinkClick r:id="rId2"/>
              </a:rPr>
              <a:t>://</a:t>
            </a:r>
            <a:r>
              <a:rPr lang="en-GB" sz="2400" u="sng" dirty="0" smtClean="0">
                <a:hlinkClick r:id="rId2"/>
              </a:rPr>
              <a:t>www.fotobabble.com/media/create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u="sng" dirty="0" smtClean="0">
                <a:hlinkClick r:id="rId3"/>
              </a:rPr>
              <a:t>http</a:t>
            </a:r>
            <a:r>
              <a:rPr lang="en-GB" sz="2400" u="sng" dirty="0">
                <a:hlinkClick r:id="rId3"/>
              </a:rPr>
              <a:t>://</a:t>
            </a:r>
            <a:r>
              <a:rPr lang="en-GB" sz="2400" u="sng" dirty="0" smtClean="0">
                <a:hlinkClick r:id="rId3"/>
              </a:rPr>
              <a:t>itunes.apple.com/us/app/fotobabble/id353078443?mt=8</a:t>
            </a:r>
            <a:endParaRPr lang="en-GB" sz="2400" u="sng" dirty="0" smtClean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 algn="ctr">
              <a:buNone/>
            </a:pPr>
            <a:r>
              <a:rPr lang="en-GB" sz="2400" dirty="0" smtClean="0">
                <a:solidFill>
                  <a:srgbClr val="C00000"/>
                </a:solidFill>
              </a:rPr>
              <a:t>Picture/Image + Sound File= </a:t>
            </a:r>
            <a:r>
              <a:rPr lang="en-GB" sz="2400" dirty="0" err="1" smtClean="0">
                <a:solidFill>
                  <a:srgbClr val="C00000"/>
                </a:solidFill>
              </a:rPr>
              <a:t>Fotobabble</a:t>
            </a:r>
            <a:endParaRPr lang="en-GB" sz="2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sz="2400" u="sng" dirty="0" smtClean="0">
                <a:hlinkClick r:id="rId4"/>
              </a:rPr>
              <a:t>http://everydaysituationsproject.blogspot.com.es</a:t>
            </a:r>
            <a:r>
              <a:rPr lang="en-GB" sz="2400" dirty="0" smtClean="0">
                <a:hlinkClick r:id="rId4"/>
              </a:rPr>
              <a:t>/</a:t>
            </a: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604898"/>
            <a:ext cx="2383160" cy="23831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768642"/>
            <a:ext cx="2004814" cy="2004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2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1"/>
                </a:solidFill>
              </a:rPr>
              <a:t/>
            </a:r>
            <a:br>
              <a:rPr lang="en-GB" b="1" dirty="0" smtClean="0">
                <a:solidFill>
                  <a:schemeClr val="accent1"/>
                </a:solidFill>
              </a:rPr>
            </a:br>
            <a:r>
              <a:rPr lang="en-GB" b="1" dirty="0" err="1" smtClean="0">
                <a:solidFill>
                  <a:schemeClr val="accent1"/>
                </a:solidFill>
              </a:rPr>
              <a:t>Zooburst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700" i="1" dirty="0" smtClean="0">
                <a:solidFill>
                  <a:schemeClr val="accent1"/>
                </a:solidFill>
              </a:rPr>
              <a:t>www.zooburst.com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Create </a:t>
            </a:r>
            <a:r>
              <a:rPr lang="en-GB" sz="2400" dirty="0"/>
              <a:t>your own interactive </a:t>
            </a:r>
            <a:r>
              <a:rPr lang="en-GB" sz="2400" i="1" dirty="0"/>
              <a:t>3D</a:t>
            </a:r>
            <a:r>
              <a:rPr lang="en-GB" sz="2400" dirty="0"/>
              <a:t> pop-up </a:t>
            </a:r>
            <a:r>
              <a:rPr lang="en-GB" sz="2400" i="1" dirty="0"/>
              <a:t>books</a:t>
            </a:r>
            <a:r>
              <a:rPr lang="en-GB" sz="2400" dirty="0"/>
              <a:t>! ... </a:t>
            </a:r>
            <a:r>
              <a:rPr lang="en-GB" sz="2400" dirty="0" err="1"/>
              <a:t>ZooBurst</a:t>
            </a:r>
            <a:r>
              <a:rPr lang="en-GB" sz="2400" dirty="0"/>
              <a:t> is a digital storytelling tool that lets anyone easily create his or her own </a:t>
            </a:r>
            <a:r>
              <a:rPr lang="en-GB" sz="2400" i="1" dirty="0"/>
              <a:t>3D</a:t>
            </a:r>
            <a:r>
              <a:rPr lang="en-GB" sz="2400" dirty="0"/>
              <a:t> pop-up </a:t>
            </a:r>
            <a:r>
              <a:rPr lang="en-GB" sz="2400" i="1" dirty="0"/>
              <a:t>books</a:t>
            </a:r>
            <a:endParaRPr lang="en-GB" sz="2400" dirty="0"/>
          </a:p>
          <a:p>
            <a:r>
              <a:rPr lang="en-GB" sz="2000" u="sng" dirty="0">
                <a:hlinkClick r:id="rId2"/>
              </a:rPr>
              <a:t>https://</a:t>
            </a:r>
            <a:r>
              <a:rPr lang="en-GB" sz="2000" u="sng" dirty="0" smtClean="0">
                <a:hlinkClick r:id="rId2"/>
              </a:rPr>
              <a:t>itunes.apple.com/us/app/zooburst/id531117081?ls=1&amp;mt=8</a:t>
            </a:r>
            <a:endParaRPr lang="en-GB" sz="2000" u="sng" dirty="0" smtClean="0"/>
          </a:p>
          <a:p>
            <a:pPr marL="0" indent="0">
              <a:buNone/>
            </a:pPr>
            <a:r>
              <a:rPr lang="es-ES_tradnl" sz="2000" dirty="0" smtClean="0"/>
              <a:t>(</a:t>
            </a:r>
            <a:r>
              <a:rPr lang="es-ES_tradnl" sz="2000" dirty="0" err="1" smtClean="0"/>
              <a:t>Kristina</a:t>
            </a:r>
            <a:r>
              <a:rPr lang="es-ES_tradnl" sz="2000" dirty="0" smtClean="0"/>
              <a:t>)</a:t>
            </a:r>
            <a:endParaRPr lang="en-GB" sz="2000" u="sng" dirty="0" smtClean="0"/>
          </a:p>
          <a:p>
            <a:r>
              <a:rPr lang="es-ES_tradnl" sz="2000" dirty="0"/>
              <a:t> </a:t>
            </a:r>
            <a:r>
              <a:rPr lang="es-ES_tradnl" sz="2000" u="sng" dirty="0">
                <a:hlinkClick r:id="rId3"/>
              </a:rPr>
              <a:t>http://</a:t>
            </a:r>
            <a:r>
              <a:rPr lang="es-ES_tradnl" sz="2000" u="sng" dirty="0" smtClean="0">
                <a:hlinkClick r:id="rId3"/>
              </a:rPr>
              <a:t>www.zooburst.com/book/zb01_548836450f0e1</a:t>
            </a:r>
            <a:endParaRPr lang="es-ES_tradnl" sz="2000" u="sng" dirty="0" smtClean="0"/>
          </a:p>
          <a:p>
            <a:pPr marL="0" indent="0">
              <a:buNone/>
            </a:pPr>
            <a:r>
              <a:rPr lang="es-ES_tradnl" sz="2000" dirty="0" smtClean="0"/>
              <a:t>(</a:t>
            </a:r>
            <a:r>
              <a:rPr lang="es-ES_tradnl" sz="2000" dirty="0" err="1" smtClean="0"/>
              <a:t>Leah</a:t>
            </a:r>
            <a:r>
              <a:rPr lang="es-ES_tradnl" sz="2000" dirty="0" smtClean="0"/>
              <a:t>)</a:t>
            </a:r>
            <a:endParaRPr lang="en-GB" sz="2000" dirty="0"/>
          </a:p>
          <a:p>
            <a:r>
              <a:rPr lang="es-ES_tradnl" sz="1800" u="sng" dirty="0">
                <a:hlinkClick r:id="rId4"/>
              </a:rPr>
              <a:t>http://</a:t>
            </a:r>
            <a:r>
              <a:rPr lang="es-ES_tradnl" sz="1800" u="sng" dirty="0" smtClean="0">
                <a:hlinkClick r:id="rId4"/>
              </a:rPr>
              <a:t>www.zooburst.com/zb_booksviewer.php?book=zb01_548a0e19ea3de</a:t>
            </a:r>
            <a:endParaRPr lang="es-ES_tradnl" sz="1800" u="sng" dirty="0" smtClean="0"/>
          </a:p>
          <a:p>
            <a:pPr marL="0" indent="0">
              <a:buNone/>
            </a:pPr>
            <a:endParaRPr lang="es-ES_tradnl" sz="1800" u="sng" dirty="0" smtClean="0"/>
          </a:p>
          <a:p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434" y="4653136"/>
            <a:ext cx="2743200" cy="1667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67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chemeClr val="accent1"/>
                </a:solidFill>
              </a:rPr>
              <a:t>In conclusion….</a:t>
            </a:r>
            <a:endParaRPr lang="en-GB" b="1" u="sng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>
                <a:solidFill>
                  <a:schemeClr val="accent1"/>
                </a:solidFill>
              </a:rPr>
              <a:t>These are just some apps that can help:</a:t>
            </a:r>
          </a:p>
          <a:p>
            <a:r>
              <a:rPr lang="en-GB" sz="2800" dirty="0">
                <a:solidFill>
                  <a:schemeClr val="accent1"/>
                </a:solidFill>
              </a:rPr>
              <a:t>b</a:t>
            </a:r>
            <a:r>
              <a:rPr lang="en-GB" sz="2800" dirty="0" smtClean="0">
                <a:solidFill>
                  <a:schemeClr val="accent1"/>
                </a:solidFill>
              </a:rPr>
              <a:t>uild the profile of your language</a:t>
            </a:r>
          </a:p>
          <a:p>
            <a:r>
              <a:rPr lang="en-GB" sz="2800" dirty="0">
                <a:solidFill>
                  <a:schemeClr val="accent1"/>
                </a:solidFill>
              </a:rPr>
              <a:t>c</a:t>
            </a:r>
            <a:r>
              <a:rPr lang="en-GB" sz="2800" dirty="0" smtClean="0">
                <a:solidFill>
                  <a:schemeClr val="accent1"/>
                </a:solidFill>
              </a:rPr>
              <a:t>reate interest and enthusiasm in your students</a:t>
            </a:r>
          </a:p>
          <a:p>
            <a:r>
              <a:rPr lang="en-GB" sz="2800" dirty="0">
                <a:solidFill>
                  <a:schemeClr val="accent1"/>
                </a:solidFill>
              </a:rPr>
              <a:t>e</a:t>
            </a:r>
            <a:r>
              <a:rPr lang="en-GB" sz="2800" dirty="0" smtClean="0">
                <a:solidFill>
                  <a:schemeClr val="accent1"/>
                </a:solidFill>
              </a:rPr>
              <a:t>nsure inclusivity of all abilities</a:t>
            </a:r>
          </a:p>
          <a:p>
            <a:r>
              <a:rPr lang="en-GB" sz="2800" dirty="0">
                <a:solidFill>
                  <a:schemeClr val="accent1"/>
                </a:solidFill>
              </a:rPr>
              <a:t>s</a:t>
            </a:r>
            <a:r>
              <a:rPr lang="en-GB" sz="2800" dirty="0" smtClean="0">
                <a:solidFill>
                  <a:schemeClr val="accent1"/>
                </a:solidFill>
              </a:rPr>
              <a:t>howcase all of your &amp; your students’ work</a:t>
            </a:r>
          </a:p>
          <a:p>
            <a:r>
              <a:rPr lang="en-GB" sz="2800" dirty="0">
                <a:solidFill>
                  <a:schemeClr val="accent1"/>
                </a:solidFill>
              </a:rPr>
              <a:t>g</a:t>
            </a:r>
            <a:r>
              <a:rPr lang="en-GB" sz="2800" dirty="0" smtClean="0">
                <a:solidFill>
                  <a:schemeClr val="accent1"/>
                </a:solidFill>
              </a:rPr>
              <a:t>et your school community talking about MFL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0"/>
            <a:ext cx="2287141" cy="16416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725144"/>
            <a:ext cx="1899592" cy="18995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3591" y="332656"/>
            <a:ext cx="1905000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380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161</TotalTime>
  <Words>197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APPS encountered while  E-Twinning </vt:lpstr>
      <vt:lpstr>APPS on the agenda…..</vt:lpstr>
      <vt:lpstr>E-Twinning &amp; Twinspace http://www.etwinning.net/ </vt:lpstr>
      <vt:lpstr>Blogger</vt:lpstr>
      <vt:lpstr>Fotobabble</vt:lpstr>
      <vt:lpstr> Zooburst www.zooburst.com </vt:lpstr>
      <vt:lpstr>In conclusion….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Tablets &amp; Apps in Teaching MFL</dc:title>
  <dc:creator>owner</dc:creator>
  <cp:lastModifiedBy>owner</cp:lastModifiedBy>
  <cp:revision>13</cp:revision>
  <dcterms:created xsi:type="dcterms:W3CDTF">2015-03-21T14:15:51Z</dcterms:created>
  <dcterms:modified xsi:type="dcterms:W3CDTF">2015-03-21T16:57:00Z</dcterms:modified>
</cp:coreProperties>
</file>